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266" r:id="rId5"/>
    <p:sldId id="257" r:id="rId6"/>
    <p:sldId id="267" r:id="rId7"/>
    <p:sldId id="268" r:id="rId8"/>
    <p:sldId id="269" r:id="rId9"/>
    <p:sldId id="270" r:id="rId10"/>
    <p:sldId id="273" r:id="rId11"/>
    <p:sldId id="274" r:id="rId12"/>
  </p:sldIdLst>
  <p:sldSz cx="12192000" cy="6858000"/>
  <p:notesSz cx="6858000" cy="9144000"/>
  <p:defaultTextStyle>
    <a:defPPr rtl="0">
      <a:defRPr lang="vi-v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67" autoAdjust="0"/>
  </p:normalViewPr>
  <p:slideViewPr>
    <p:cSldViewPr snapToGrid="0">
      <p:cViewPr varScale="1">
        <p:scale>
          <a:sx n="70" d="100"/>
          <a:sy n="70" d="100"/>
        </p:scale>
        <p:origin x="738"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rtlCol="0"/>
        <a:lstStyle/>
        <a:p>
          <a:pPr rtl="0"/>
          <a:endParaRPr lang="en-US"/>
        </a:p>
      </dgm:t>
    </dgm:pt>
    <dgm:pt modelId="{DC13AB6D-DEA2-4CBB-AC69-1EF1A6AD1512}">
      <dgm:prSet/>
      <dgm:spPr/>
      <dgm:t>
        <a:bodyPr rtlCol="0"/>
        <a:lstStyle/>
        <a:p>
          <a:pPr rtl="0">
            <a:defRPr cap="all"/>
          </a:pPr>
          <a:r>
            <a:rPr lang="vi-VN" noProof="0" dirty="0">
              <a:latin typeface="Calibri" panose="020F0502020204030204" pitchFamily="34" charset="0"/>
            </a:rPr>
            <a:t>Nguyên tân </a:t>
          </a:r>
          <a:r>
            <a:rPr lang="vi-VN" noProof="0" dirty="0" err="1">
              <a:latin typeface="Calibri" panose="020F0502020204030204" pitchFamily="34" charset="0"/>
            </a:rPr>
            <a:t>quốc</a:t>
          </a:r>
          <a:r>
            <a:rPr lang="vi-VN" noProof="0" dirty="0">
              <a:latin typeface="Calibri" panose="020F0502020204030204" pitchFamily="34" charset="0"/>
            </a:rPr>
            <a:t> </a:t>
          </a:r>
          <a:r>
            <a:rPr lang="vi-VN" noProof="0" dirty="0" err="1">
              <a:latin typeface="Calibri" panose="020F0502020204030204" pitchFamily="34" charset="0"/>
            </a:rPr>
            <a:t>cường</a:t>
          </a:r>
          <a:endParaRPr lang="vi-VN" noProof="0" dirty="0">
            <a:latin typeface="Calibri" panose="020F0502020204030204" pitchFamily="34" charset="0"/>
          </a:endParaRPr>
        </a:p>
        <a:p>
          <a:pPr rtl="0">
            <a:defRPr cap="all"/>
          </a:pPr>
          <a:r>
            <a:rPr lang="vi-VN" noProof="0" dirty="0">
              <a:latin typeface="Calibri" panose="020F0502020204030204" pitchFamily="34" charset="0"/>
            </a:rPr>
            <a:t>1911062385</a:t>
          </a:r>
        </a:p>
      </dgm:t>
    </dgm:pt>
    <dgm:pt modelId="{2C752582-D9FF-4E04-A92F-827DB4BB5C48}" type="parTrans" cxnId="{4B888393-351D-4489-90C9-5A68061AB236}">
      <dgm:prSet/>
      <dgm:spPr/>
      <dgm:t>
        <a:bodyPr rtlCol="0"/>
        <a:lstStyle/>
        <a:p>
          <a:pPr rtl="0"/>
          <a:endParaRPr lang="vi-VN" noProof="0" dirty="0"/>
        </a:p>
      </dgm:t>
    </dgm:pt>
    <dgm:pt modelId="{9C64CC83-643C-4E12-8F97-BC19DC031190}" type="sibTrans" cxnId="{4B888393-351D-4489-90C9-5A68061AB236}">
      <dgm:prSet/>
      <dgm:spPr/>
      <dgm:t>
        <a:bodyPr rtlCol="0"/>
        <a:lstStyle/>
        <a:p>
          <a:pPr rtl="0"/>
          <a:endParaRPr lang="vi-VN" noProof="0" dirty="0"/>
        </a:p>
      </dgm:t>
    </dgm:pt>
    <dgm:pt modelId="{53742231-981F-480A-940F-203EC2F7423F}">
      <dgm:prSet/>
      <dgm:spPr/>
      <dgm:t>
        <a:bodyPr rtlCol="0"/>
        <a:lstStyle/>
        <a:p>
          <a:pPr rtl="0">
            <a:defRPr cap="all"/>
          </a:pPr>
          <a:r>
            <a:rPr lang="vi-VN" noProof="0" dirty="0" err="1">
              <a:latin typeface="Calibri" panose="020F0502020204030204" pitchFamily="34" charset="0"/>
            </a:rPr>
            <a:t>Đỗ</a:t>
          </a:r>
          <a:r>
            <a:rPr lang="vi-VN" noProof="0" dirty="0">
              <a:latin typeface="Calibri" panose="020F0502020204030204" pitchFamily="34" charset="0"/>
            </a:rPr>
            <a:t> </a:t>
          </a:r>
          <a:r>
            <a:rPr lang="vi-VN" noProof="0" dirty="0" err="1">
              <a:latin typeface="Calibri" panose="020F0502020204030204" pitchFamily="34" charset="0"/>
            </a:rPr>
            <a:t>quốc</a:t>
          </a:r>
          <a:r>
            <a:rPr lang="vi-VN" noProof="0" dirty="0">
              <a:latin typeface="Calibri" panose="020F0502020204030204" pitchFamily="34" charset="0"/>
            </a:rPr>
            <a:t> công</a:t>
          </a:r>
        </a:p>
        <a:p>
          <a:pPr rtl="0">
            <a:defRPr cap="all"/>
          </a:pPr>
          <a:r>
            <a:rPr lang="vi-VN" noProof="0" dirty="0">
              <a:latin typeface="Calibri" panose="020F0502020204030204" pitchFamily="34" charset="0"/>
            </a:rPr>
            <a:t>1911062380</a:t>
          </a:r>
        </a:p>
      </dgm:t>
    </dgm:pt>
    <dgm:pt modelId="{2FC75195-FBA1-43DE-85DD-40B4B3A2F1F3}" type="parTrans" cxnId="{F226B1C2-5D99-403A-8240-EAD6BD4D8534}">
      <dgm:prSet/>
      <dgm:spPr/>
      <dgm:t>
        <a:bodyPr rtlCol="0"/>
        <a:lstStyle/>
        <a:p>
          <a:pPr rtl="0"/>
          <a:endParaRPr lang="vi-VN" noProof="0" dirty="0"/>
        </a:p>
      </dgm:t>
    </dgm:pt>
    <dgm:pt modelId="{EF449C32-A7AE-4099-9E9B-9E2F736A89CE}" type="sibTrans" cxnId="{F226B1C2-5D99-403A-8240-EAD6BD4D8534}">
      <dgm:prSet/>
      <dgm:spPr/>
      <dgm:t>
        <a:bodyPr rtlCol="0"/>
        <a:lstStyle/>
        <a:p>
          <a:pPr rtl="0"/>
          <a:endParaRPr lang="vi-VN" noProof="0" dirty="0"/>
        </a:p>
      </dgm:t>
    </dgm:pt>
    <dgm:pt modelId="{9EF41CC5-EF3B-4A6D-8229-3F1333EADFB3}">
      <dgm:prSet/>
      <dgm:spPr/>
      <dgm:t>
        <a:bodyPr rtlCol="0"/>
        <a:lstStyle/>
        <a:p>
          <a:pPr rtl="0">
            <a:defRPr cap="all"/>
          </a:pPr>
          <a:r>
            <a:rPr lang="vi-VN" noProof="0" dirty="0">
              <a:latin typeface="Calibri" panose="020F0502020204030204" pitchFamily="34" charset="0"/>
            </a:rPr>
            <a:t>Nguyên hoang minh</a:t>
          </a:r>
        </a:p>
        <a:p>
          <a:pPr rtl="0">
            <a:defRPr cap="all"/>
          </a:pPr>
          <a:r>
            <a:rPr lang="vi-VN" noProof="0" dirty="0">
              <a:latin typeface="Calibri" panose="020F0502020204030204" pitchFamily="34" charset="0"/>
            </a:rPr>
            <a:t>1911062214</a:t>
          </a:r>
        </a:p>
      </dgm:t>
    </dgm:pt>
    <dgm:pt modelId="{DAEF1C7D-B0C5-46FA-BED3-8A54E918D3E0}" type="parTrans" cxnId="{E476EEBC-7C9F-4E07-BD58-1044B9769B64}">
      <dgm:prSet/>
      <dgm:spPr/>
      <dgm:t>
        <a:bodyPr rtlCol="0"/>
        <a:lstStyle/>
        <a:p>
          <a:pPr rtl="0"/>
          <a:endParaRPr lang="vi-VN" noProof="0" dirty="0"/>
        </a:p>
      </dgm:t>
    </dgm:pt>
    <dgm:pt modelId="{98E6DD7C-B953-4119-9F64-9914E467ECBF}" type="sibTrans" cxnId="{E476EEBC-7C9F-4E07-BD58-1044B9769B64}">
      <dgm:prSet/>
      <dgm:spPr/>
      <dgm:t>
        <a:bodyPr rtlCol="0"/>
        <a:lstStyle/>
        <a:p>
          <a:pPr rtl="0"/>
          <a:endParaRPr lang="vi-VN" noProof="0" dirty="0"/>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custScaleX="175797" custScaleY="179478"/>
      <dgm:spPr>
        <a:blipFill>
          <a:blip xmlns:r="http://schemas.openxmlformats.org/officeDocument/2006/relationships" r:embed="rId1"/>
          <a:srcRect/>
          <a:stretch>
            <a:fillRect t="-16000" b="-16000"/>
          </a:stretch>
        </a:blipFill>
        <a:ln>
          <a:noFill/>
        </a:ln>
      </dgm:spPr>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custScaleX="180782" custScaleY="179477"/>
      <dgm:spPr>
        <a:blipFill>
          <a:blip xmlns:r="http://schemas.openxmlformats.org/officeDocument/2006/relationships" r:embed="rId2"/>
          <a:srcRect/>
          <a:stretch>
            <a:fillRect/>
          </a:stretch>
        </a:blipFill>
        <a:ln>
          <a:noFill/>
        </a:ln>
      </dgm:spPr>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custScaleX="181567" custScaleY="175276"/>
      <dgm:spPr>
        <a:blipFill>
          <a:blip xmlns:r="http://schemas.openxmlformats.org/officeDocument/2006/relationships" r:embed="rId3">
            <a:extLst>
              <a:ext uri="{28A0092B-C50C-407E-A947-70E740481C1C}">
                <a14:useLocalDpi xmlns:a14="http://schemas.microsoft.com/office/drawing/2010/main" val="0"/>
              </a:ext>
            </a:extLst>
          </a:blip>
          <a:srcRect/>
          <a:stretch>
            <a:fillRect t="-34000" b="-34000"/>
          </a:stretch>
        </a:blipFill>
        <a:ln>
          <a:noFill/>
        </a:ln>
      </dgm:spPr>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4B888393-351D-4489-90C9-5A68061AB236}" srcId="{8AA20905-3954-474B-A606-562BCA026DC1}" destId="{DC13AB6D-DEA2-4CBB-AC69-1EF1A6AD1512}" srcOrd="0" destOrd="0" parTransId="{2C752582-D9FF-4E04-A92F-827DB4BB5C48}" sibTransId="{9C64CC83-643C-4E12-8F97-BC19DC031190}"/>
    <dgm:cxn modelId="{BC9954A8-84FD-41E0-BF01-CBCB7CCC231D}" type="presOf" srcId="{8AA20905-3954-474B-A606-562BCA026DC1}" destId="{F1F413A5-77DF-4C06-8100-118334054132}" srcOrd="0" destOrd="0" presId="urn:microsoft.com/office/officeart/2018/5/layout/IconCircleLabelList"/>
    <dgm:cxn modelId="{50AD13B7-7E34-4C3A-B2AE-5657F72BDB3E}" type="presOf" srcId="{53742231-981F-480A-940F-203EC2F7423F}" destId="{5C5DF5E2-29DF-4330-A157-BCD37FD12928}"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C61E85D3-59D6-41FA-B89A-108A7DDB6ECF}" type="presOf" srcId="{9EF41CC5-EF3B-4A6D-8229-3F1333EADFB3}" destId="{B7DEF6C5-8837-48BB-9ADC-2C179D03188A}" srcOrd="0" destOrd="0" presId="urn:microsoft.com/office/officeart/2018/5/layout/IconCircleLabelList"/>
    <dgm:cxn modelId="{15206FDD-D218-4A29-B2AF-EE87BA421A55}" type="presOf" srcId="{DC13AB6D-DEA2-4CBB-AC69-1EF1A6AD1512}" destId="{A2F8B06C-1613-4059-8CA9-4B585B75CD83}" srcOrd="0" destOrd="0" presId="urn:microsoft.com/office/officeart/2018/5/layout/IconCircleLabelList"/>
    <dgm:cxn modelId="{EC5196A2-8F15-4056-B343-B62FE3A0CD60}" type="presParOf" srcId="{F1F413A5-77DF-4C06-8100-118334054132}" destId="{AC1929A9-5981-4A32-9C0D-4B197E67AD0B}" srcOrd="0" destOrd="0" presId="urn:microsoft.com/office/officeart/2018/5/layout/IconCircleLabelList"/>
    <dgm:cxn modelId="{DB950ACE-A67F-4ACF-BCE0-3192CBBDD098}" type="presParOf" srcId="{AC1929A9-5981-4A32-9C0D-4B197E67AD0B}" destId="{6A089DC9-F967-46A6-B07A-5A52552B5111}" srcOrd="0" destOrd="0" presId="urn:microsoft.com/office/officeart/2018/5/layout/IconCircleLabelList"/>
    <dgm:cxn modelId="{6DA725A3-67F2-44AB-A03E-8DF395CA7725}" type="presParOf" srcId="{AC1929A9-5981-4A32-9C0D-4B197E67AD0B}" destId="{E3F362C5-CA6A-4AE7-BE60-021A02C58117}" srcOrd="1" destOrd="0" presId="urn:microsoft.com/office/officeart/2018/5/layout/IconCircleLabelList"/>
    <dgm:cxn modelId="{DF84C2A4-9048-4D72-BD7C-1D83679F629C}" type="presParOf" srcId="{AC1929A9-5981-4A32-9C0D-4B197E67AD0B}" destId="{A98D5481-822A-4C7B-9317-BF8F1EB3B576}" srcOrd="2" destOrd="0" presId="urn:microsoft.com/office/officeart/2018/5/layout/IconCircleLabelList"/>
    <dgm:cxn modelId="{87ED192F-8DCE-47F1-809C-4C2FF89625CE}" type="presParOf" srcId="{AC1929A9-5981-4A32-9C0D-4B197E67AD0B}" destId="{A2F8B06C-1613-4059-8CA9-4B585B75CD83}" srcOrd="3" destOrd="0" presId="urn:microsoft.com/office/officeart/2018/5/layout/IconCircleLabelList"/>
    <dgm:cxn modelId="{16FFD5D7-226D-41F0-B200-2E17A88FADB0}" type="presParOf" srcId="{F1F413A5-77DF-4C06-8100-118334054132}" destId="{583E4C28-A976-4978-B6B4-7E07AC9A7EEE}" srcOrd="1" destOrd="0" presId="urn:microsoft.com/office/officeart/2018/5/layout/IconCircleLabelList"/>
    <dgm:cxn modelId="{DE2A344E-A74C-4F9B-B62C-34226FB63C21}" type="presParOf" srcId="{F1F413A5-77DF-4C06-8100-118334054132}" destId="{C074913D-DA51-4E4C-874B-92237D81E8D6}" srcOrd="2" destOrd="0" presId="urn:microsoft.com/office/officeart/2018/5/layout/IconCircleLabelList"/>
    <dgm:cxn modelId="{81090A41-71BE-4775-A24F-F44604AF8DAB}" type="presParOf" srcId="{C074913D-DA51-4E4C-874B-92237D81E8D6}" destId="{324840A6-FF0C-43D5-90C5-D5A3F9B0AE25}" srcOrd="0" destOrd="0" presId="urn:microsoft.com/office/officeart/2018/5/layout/IconCircleLabelList"/>
    <dgm:cxn modelId="{07542116-F90C-481B-B402-8CABF5689E48}" type="presParOf" srcId="{C074913D-DA51-4E4C-874B-92237D81E8D6}" destId="{59BA8133-B518-4537-9881-3822CD7CAD06}" srcOrd="1" destOrd="0" presId="urn:microsoft.com/office/officeart/2018/5/layout/IconCircleLabelList"/>
    <dgm:cxn modelId="{41A7DACF-4B41-41AA-A869-C6591F5C42F1}" type="presParOf" srcId="{C074913D-DA51-4E4C-874B-92237D81E8D6}" destId="{F00EB37F-BC7D-408A-BE83-38FAA3918931}" srcOrd="2" destOrd="0" presId="urn:microsoft.com/office/officeart/2018/5/layout/IconCircleLabelList"/>
    <dgm:cxn modelId="{2FD3F757-8BB1-4FB4-BEBB-5F05A6DA6CE8}" type="presParOf" srcId="{C074913D-DA51-4E4C-874B-92237D81E8D6}" destId="{5C5DF5E2-29DF-4330-A157-BCD37FD12928}" srcOrd="3" destOrd="0" presId="urn:microsoft.com/office/officeart/2018/5/layout/IconCircleLabelList"/>
    <dgm:cxn modelId="{35B742DB-7E4F-429E-9220-4A6EEA065B90}" type="presParOf" srcId="{F1F413A5-77DF-4C06-8100-118334054132}" destId="{EC52957E-7412-4C7A-8984-5745F0EEAC1C}" srcOrd="3" destOrd="0" presId="urn:microsoft.com/office/officeart/2018/5/layout/IconCircleLabelList"/>
    <dgm:cxn modelId="{36105A22-D12A-4027-BFBF-4F714973481A}" type="presParOf" srcId="{F1F413A5-77DF-4C06-8100-118334054132}" destId="{7C11A057-D867-4C6B-ADFD-9CD34202F348}" srcOrd="4" destOrd="0" presId="urn:microsoft.com/office/officeart/2018/5/layout/IconCircleLabelList"/>
    <dgm:cxn modelId="{1BD909B9-EA58-49BD-949A-4A2383E347B7}" type="presParOf" srcId="{7C11A057-D867-4C6B-ADFD-9CD34202F348}" destId="{8A9D0615-74BE-404B-8F88-7FCE70F9CA5E}" srcOrd="0" destOrd="0" presId="urn:microsoft.com/office/officeart/2018/5/layout/IconCircleLabelList"/>
    <dgm:cxn modelId="{D04E8D81-6F2F-45BC-8DA5-082EFD85DDC0}" type="presParOf" srcId="{7C11A057-D867-4C6B-ADFD-9CD34202F348}" destId="{5FF658BC-830B-42C7-99ED-06DBBA838B7B}" srcOrd="1" destOrd="0" presId="urn:microsoft.com/office/officeart/2018/5/layout/IconCircleLabelList"/>
    <dgm:cxn modelId="{3A3F9252-2D2B-405F-B980-47490838E774}" type="presParOf" srcId="{7C11A057-D867-4C6B-ADFD-9CD34202F348}" destId="{D9FC7078-E5C7-42A7-BC95-B26AC3AB61F2}" srcOrd="2" destOrd="0" presId="urn:microsoft.com/office/officeart/2018/5/layout/IconCircleLabelList"/>
    <dgm:cxn modelId="{2186D294-A36E-4A1F-9BFF-4720767E8136}"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41023"/>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431911" y="724156"/>
          <a:ext cx="1142131" cy="1166046"/>
        </a:xfrm>
        <a:prstGeom prst="rect">
          <a:avLst/>
        </a:prstGeom>
        <a:blipFill>
          <a:blip xmlns:r="http://schemas.openxmlformats.org/officeDocument/2006/relationships" r:embed="rId1"/>
          <a:srcRect/>
          <a:stretch>
            <a:fillRect t="-16000" b="-16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26023"/>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rtl="0">
            <a:lnSpc>
              <a:spcPct val="90000"/>
            </a:lnSpc>
            <a:spcBef>
              <a:spcPct val="0"/>
            </a:spcBef>
            <a:spcAft>
              <a:spcPct val="35000"/>
            </a:spcAft>
            <a:buNone/>
            <a:defRPr cap="all"/>
          </a:pPr>
          <a:r>
            <a:rPr lang="vi-VN" sz="1500" kern="1200" noProof="0" dirty="0">
              <a:latin typeface="Calibri" panose="020F0502020204030204" pitchFamily="34" charset="0"/>
            </a:rPr>
            <a:t>Nguyên tân </a:t>
          </a:r>
          <a:r>
            <a:rPr lang="vi-VN" sz="1500" kern="1200" noProof="0" dirty="0" err="1">
              <a:latin typeface="Calibri" panose="020F0502020204030204" pitchFamily="34" charset="0"/>
            </a:rPr>
            <a:t>quốc</a:t>
          </a:r>
          <a:r>
            <a:rPr lang="vi-VN" sz="1500" kern="1200" noProof="0" dirty="0">
              <a:latin typeface="Calibri" panose="020F0502020204030204" pitchFamily="34" charset="0"/>
            </a:rPr>
            <a:t> </a:t>
          </a:r>
          <a:r>
            <a:rPr lang="vi-VN" sz="1500" kern="1200" noProof="0" dirty="0" err="1">
              <a:latin typeface="Calibri" panose="020F0502020204030204" pitchFamily="34" charset="0"/>
            </a:rPr>
            <a:t>cường</a:t>
          </a:r>
          <a:endParaRPr lang="vi-VN" sz="1500" kern="1200" noProof="0" dirty="0">
            <a:latin typeface="Calibri" panose="020F0502020204030204" pitchFamily="34" charset="0"/>
          </a:endParaRPr>
        </a:p>
        <a:p>
          <a:pPr marL="0" lvl="0" indent="0" algn="ctr" defTabSz="666750" rtl="0">
            <a:lnSpc>
              <a:spcPct val="90000"/>
            </a:lnSpc>
            <a:spcBef>
              <a:spcPct val="0"/>
            </a:spcBef>
            <a:spcAft>
              <a:spcPct val="35000"/>
            </a:spcAft>
            <a:buNone/>
            <a:defRPr cap="all"/>
          </a:pPr>
          <a:r>
            <a:rPr lang="vi-VN" sz="1500" kern="1200" noProof="0" dirty="0">
              <a:latin typeface="Calibri" panose="020F0502020204030204" pitchFamily="34" charset="0"/>
            </a:rPr>
            <a:t>1911062385</a:t>
          </a:r>
        </a:p>
      </dsp:txBody>
      <dsp:txXfrm>
        <a:off x="74852" y="2226023"/>
        <a:ext cx="1856250" cy="720000"/>
      </dsp:txXfrm>
    </dsp:sp>
    <dsp:sp modelId="{324840A6-FF0C-43D5-90C5-D5A3F9B0AE25}">
      <dsp:nvSpPr>
        <dsp:cNvPr id="0" name=""/>
        <dsp:cNvSpPr/>
      </dsp:nvSpPr>
      <dsp:spPr>
        <a:xfrm>
          <a:off x="2617914" y="741021"/>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596811" y="724158"/>
          <a:ext cx="1174518" cy="1166039"/>
        </a:xfrm>
        <a:prstGeom prst="rect">
          <a:avLst/>
        </a:prstGeom>
        <a:blipFill>
          <a:blip xmlns:r="http://schemas.openxmlformats.org/officeDocument/2006/relationships" r:embed="rId2"/>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26021"/>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rtl="0">
            <a:lnSpc>
              <a:spcPct val="90000"/>
            </a:lnSpc>
            <a:spcBef>
              <a:spcPct val="0"/>
            </a:spcBef>
            <a:spcAft>
              <a:spcPct val="35000"/>
            </a:spcAft>
            <a:buNone/>
            <a:defRPr cap="all"/>
          </a:pPr>
          <a:r>
            <a:rPr lang="vi-VN" sz="1500" kern="1200" noProof="0" dirty="0" err="1">
              <a:latin typeface="Calibri" panose="020F0502020204030204" pitchFamily="34" charset="0"/>
            </a:rPr>
            <a:t>Đỗ</a:t>
          </a:r>
          <a:r>
            <a:rPr lang="vi-VN" sz="1500" kern="1200" noProof="0" dirty="0">
              <a:latin typeface="Calibri" panose="020F0502020204030204" pitchFamily="34" charset="0"/>
            </a:rPr>
            <a:t> </a:t>
          </a:r>
          <a:r>
            <a:rPr lang="vi-VN" sz="1500" kern="1200" noProof="0" dirty="0" err="1">
              <a:latin typeface="Calibri" panose="020F0502020204030204" pitchFamily="34" charset="0"/>
            </a:rPr>
            <a:t>quốc</a:t>
          </a:r>
          <a:r>
            <a:rPr lang="vi-VN" sz="1500" kern="1200" noProof="0" dirty="0">
              <a:latin typeface="Calibri" panose="020F0502020204030204" pitchFamily="34" charset="0"/>
            </a:rPr>
            <a:t> công</a:t>
          </a:r>
        </a:p>
        <a:p>
          <a:pPr marL="0" lvl="0" indent="0" algn="ctr" defTabSz="666750" rtl="0">
            <a:lnSpc>
              <a:spcPct val="90000"/>
            </a:lnSpc>
            <a:spcBef>
              <a:spcPct val="0"/>
            </a:spcBef>
            <a:spcAft>
              <a:spcPct val="35000"/>
            </a:spcAft>
            <a:buNone/>
            <a:defRPr cap="all"/>
          </a:pPr>
          <a:r>
            <a:rPr lang="vi-VN" sz="1500" kern="1200" noProof="0" dirty="0">
              <a:latin typeface="Calibri" panose="020F0502020204030204" pitchFamily="34" charset="0"/>
            </a:rPr>
            <a:t>1911062380</a:t>
          </a:r>
        </a:p>
      </dsp:txBody>
      <dsp:txXfrm>
        <a:off x="2255946" y="2226021"/>
        <a:ext cx="1856250" cy="720000"/>
      </dsp:txXfrm>
    </dsp:sp>
    <dsp:sp modelId="{8A9D0615-74BE-404B-8F88-7FCE70F9CA5E}">
      <dsp:nvSpPr>
        <dsp:cNvPr id="0" name=""/>
        <dsp:cNvSpPr/>
      </dsp:nvSpPr>
      <dsp:spPr>
        <a:xfrm>
          <a:off x="4799008" y="734198"/>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4775355" y="730981"/>
          <a:ext cx="1179618" cy="113874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4000" b="-34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9198"/>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rtl="0">
            <a:lnSpc>
              <a:spcPct val="90000"/>
            </a:lnSpc>
            <a:spcBef>
              <a:spcPct val="0"/>
            </a:spcBef>
            <a:spcAft>
              <a:spcPct val="35000"/>
            </a:spcAft>
            <a:buNone/>
            <a:defRPr cap="all"/>
          </a:pPr>
          <a:r>
            <a:rPr lang="vi-VN" sz="1500" kern="1200" noProof="0" dirty="0">
              <a:latin typeface="Calibri" panose="020F0502020204030204" pitchFamily="34" charset="0"/>
            </a:rPr>
            <a:t>Nguyên hoang minh</a:t>
          </a:r>
        </a:p>
        <a:p>
          <a:pPr marL="0" lvl="0" indent="0" algn="ctr" defTabSz="666750" rtl="0">
            <a:lnSpc>
              <a:spcPct val="90000"/>
            </a:lnSpc>
            <a:spcBef>
              <a:spcPct val="0"/>
            </a:spcBef>
            <a:spcAft>
              <a:spcPct val="35000"/>
            </a:spcAft>
            <a:buNone/>
            <a:defRPr cap="all"/>
          </a:pPr>
          <a:r>
            <a:rPr lang="vi-VN" sz="1500" kern="1200" noProof="0" dirty="0">
              <a:latin typeface="Calibri" panose="020F0502020204030204" pitchFamily="34" charset="0"/>
            </a:rPr>
            <a:t>1911062214</a:t>
          </a:r>
        </a:p>
      </dsp:txBody>
      <dsp:txXfrm>
        <a:off x="4437039" y="2219198"/>
        <a:ext cx="18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Danh sách nhãn hình tròn biểu tượng"/>
  <dgm:desc val="Sử dụng để hiển thị các cụm thông tin không tuần tự hoặc được nhóm lại kèm theo một hình ảnh liên quan. Làm việc hiệu quả nhất với các biểu tượng hoặc hình ảnh nhỏ có chú thích văn bản ngắn."/>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p>
        </p:txBody>
      </p:sp>
      <p:sp>
        <p:nvSpPr>
          <p:cNvPr id="3" name="Chỗ dành sẵn cho Ngày thá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42CEDA-A661-4E68-A8E7-F892FC111FE4}" type="datetime1">
              <a:rPr lang="vi-VN" smtClean="0"/>
              <a:t>02/04/2023</a:t>
            </a:fld>
            <a:endParaRPr lang="vi-VN" dirty="0"/>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p>
        </p:txBody>
      </p:sp>
      <p:sp>
        <p:nvSpPr>
          <p:cNvPr id="5" name="Chỗ dành sẵn cho Số hiệu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A95AB33-FDED-42FB-BC2C-CF65D390CCCC}" type="slidenum">
              <a:rPr lang="vi-VN" smtClean="0"/>
              <a:t>‹#›</a:t>
            </a:fld>
            <a:endParaRPr lang="vi-VN" dirty="0"/>
          </a:p>
        </p:txBody>
      </p:sp>
    </p:spTree>
    <p:extLst>
      <p:ext uri="{BB962C8B-B14F-4D97-AF65-F5344CB8AC3E}">
        <p14:creationId xmlns:p14="http://schemas.microsoft.com/office/powerpoint/2010/main" val="6804081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noProof="0" dirty="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EA8128-1F5C-4BF8-83AE-4B460FA23D65}" type="datetime1">
              <a:rPr lang="vi-VN" noProof="0" smtClean="0"/>
              <a:t>02/04/2023</a:t>
            </a:fld>
            <a:endParaRPr lang="vi-VN" noProof="0"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noProof="0" dirty="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BEC92D-C8E2-4A8F-BF2D-75109D630128}" type="slidenum">
              <a:rPr lang="vi-VN" noProof="0" smtClean="0"/>
              <a:t>‹#›</a:t>
            </a:fld>
            <a:endParaRPr lang="vi-VN" noProof="0"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latin typeface="Calibri" panose="020F0502020204030204" pitchFamily="34" charset="0"/>
            </a:endParaRPr>
          </a:p>
        </p:txBody>
      </p:sp>
      <p:sp>
        <p:nvSpPr>
          <p:cNvPr id="4" name="Chỗ dành sẵn cho số hiệu trang chiếu 3"/>
          <p:cNvSpPr>
            <a:spLocks noGrp="1"/>
          </p:cNvSpPr>
          <p:nvPr>
            <p:ph type="sldNum" sz="quarter" idx="10"/>
          </p:nvPr>
        </p:nvSpPr>
        <p:spPr/>
        <p:txBody>
          <a:bodyPr rtlCol="0"/>
          <a:lstStyle/>
          <a:p>
            <a:pPr rtl="0"/>
            <a:fld id="{D3BEC92D-C8E2-4A8F-BF2D-75109D630128}" type="slidenum">
              <a:rPr lang="vi-VN" smtClean="0">
                <a:latin typeface="Calibri" panose="020F0502020204030204" pitchFamily="34" charset="0"/>
              </a:rPr>
              <a:t>1</a:t>
            </a:fld>
            <a:endParaRPr lang="vi-VN" dirty="0">
              <a:latin typeface="Calibri" panose="020F0502020204030204" pitchFamily="34" charset="0"/>
            </a:endParaRPr>
          </a:p>
        </p:txBody>
      </p:sp>
    </p:spTree>
    <p:extLst>
      <p:ext uri="{BB962C8B-B14F-4D97-AF65-F5344CB8AC3E}">
        <p14:creationId xmlns:p14="http://schemas.microsoft.com/office/powerpoint/2010/main" val="228754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rtlCol="0"/>
          <a:lstStyle/>
          <a:p>
            <a:pPr rtl="0"/>
            <a:endParaRPr lang="vi-VN" dirty="0">
              <a:latin typeface="Calibri" panose="020F0502020204030204" pitchFamily="34" charset="0"/>
            </a:endParaRPr>
          </a:p>
        </p:txBody>
      </p:sp>
      <p:sp>
        <p:nvSpPr>
          <p:cNvPr id="4" name="Chỗ dành sẵn cho Số hiệu Bản chiếu 3"/>
          <p:cNvSpPr>
            <a:spLocks noGrp="1"/>
          </p:cNvSpPr>
          <p:nvPr>
            <p:ph type="sldNum" sz="quarter" idx="10"/>
          </p:nvPr>
        </p:nvSpPr>
        <p:spPr/>
        <p:txBody>
          <a:bodyPr rtlCol="0"/>
          <a:lstStyle/>
          <a:p>
            <a:pPr rtl="0"/>
            <a:fld id="{D3BEC92D-C8E2-4A8F-BF2D-75109D630128}" type="slidenum">
              <a:rPr lang="vi-VN" smtClean="0">
                <a:latin typeface="Calibri" panose="020F0502020204030204" pitchFamily="34" charset="0"/>
              </a:rPr>
              <a:t>2</a:t>
            </a:fld>
            <a:endParaRPr lang="vi-VN" dirty="0">
              <a:latin typeface="Calibri" panose="020F0502020204030204" pitchFamily="34" charset="0"/>
            </a:endParaRPr>
          </a:p>
        </p:txBody>
      </p:sp>
    </p:spTree>
    <p:extLst>
      <p:ext uri="{BB962C8B-B14F-4D97-AF65-F5344CB8AC3E}">
        <p14:creationId xmlns:p14="http://schemas.microsoft.com/office/powerpoint/2010/main" val="545204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spTree>
      <p:nvGrpSpPr>
        <p:cNvPr id="1" name=""/>
        <p:cNvGrpSpPr/>
        <p:nvPr/>
      </p:nvGrpSpPr>
      <p:grpSpPr>
        <a:xfrm>
          <a:off x="0" y="0"/>
          <a:ext cx="0" cy="0"/>
          <a:chOff x="0" y="0"/>
          <a:chExt cx="0" cy="0"/>
        </a:xfrm>
      </p:grpSpPr>
      <p:sp>
        <p:nvSpPr>
          <p:cNvPr id="7" name="Hình chữ nhật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chữ nhật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ctrTitle"/>
          </p:nvPr>
        </p:nvSpPr>
        <p:spPr>
          <a:xfrm>
            <a:off x="1097280" y="758952"/>
            <a:ext cx="10058400" cy="3566160"/>
          </a:xfrm>
        </p:spPr>
        <p:txBody>
          <a:bodyPr rtlCol="0" anchor="b">
            <a:normAutofit/>
          </a:bodyPr>
          <a:lstStyle>
            <a:lvl1pPr algn="l">
              <a:lnSpc>
                <a:spcPct val="85000"/>
              </a:lnSpc>
              <a:defRPr sz="8000" spc="-50" baseline="0">
                <a:solidFill>
                  <a:schemeClr val="tx1">
                    <a:lumMod val="85000"/>
                    <a:lumOff val="15000"/>
                  </a:schemeClr>
                </a:solidFill>
              </a:defRPr>
            </a:lvl1pPr>
          </a:lstStyle>
          <a:p>
            <a:pPr rtl="0"/>
            <a:r>
              <a:rPr lang="vi-VN" noProof="0"/>
              <a:t>Bấm để sửa kiểu tiêu đề Bản cái</a:t>
            </a:r>
            <a:endParaRPr lang="vi-VN" noProof="0" dirty="0"/>
          </a:p>
        </p:txBody>
      </p:sp>
      <p:sp>
        <p:nvSpPr>
          <p:cNvPr id="3" name="Tiêu đề phụ 2"/>
          <p:cNvSpPr>
            <a:spLocks noGrp="1"/>
          </p:cNvSpPr>
          <p:nvPr>
            <p:ph type="subTitle" idx="1"/>
          </p:nvPr>
        </p:nvSpPr>
        <p:spPr>
          <a:xfrm>
            <a:off x="1100051" y="4455620"/>
            <a:ext cx="10058400" cy="1143000"/>
          </a:xfrm>
        </p:spPr>
        <p:txBody>
          <a:bodyPr lIns="91440" rIns="91440" rtlCol="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vi-VN" noProof="0"/>
              <a:t>Bấm để chỉnh sửa kiểu tiêu đề phụ của Bản cái</a:t>
            </a:r>
            <a:endParaRPr lang="vi-VN" noProof="0" dirty="0"/>
          </a:p>
        </p:txBody>
      </p:sp>
      <p:sp>
        <p:nvSpPr>
          <p:cNvPr id="4" name="Chỗ dành sẵn cho Ngày tháng 3"/>
          <p:cNvSpPr>
            <a:spLocks noGrp="1"/>
          </p:cNvSpPr>
          <p:nvPr>
            <p:ph type="dt" sz="half" idx="10"/>
          </p:nvPr>
        </p:nvSpPr>
        <p:spPr/>
        <p:txBody>
          <a:bodyPr rtlCol="0"/>
          <a:lstStyle/>
          <a:p>
            <a:pPr rtl="0"/>
            <a:fld id="{F67BCC5E-FA90-45D5-A4E4-ABD54F56448E}" type="datetime1">
              <a:rPr lang="vi-VN" noProof="0" smtClean="0"/>
              <a:t>02/04/2023</a:t>
            </a:fld>
            <a:endParaRPr lang="vi-VN" noProof="0" dirty="0"/>
          </a:p>
        </p:txBody>
      </p:sp>
      <p:sp>
        <p:nvSpPr>
          <p:cNvPr id="5" name="Chỗ dành sẵn cho Chân trang 4"/>
          <p:cNvSpPr>
            <a:spLocks noGrp="1"/>
          </p:cNvSpPr>
          <p:nvPr>
            <p:ph type="ftr" sz="quarter" idx="11"/>
          </p:nvPr>
        </p:nvSpPr>
        <p:spPr/>
        <p:txBody>
          <a:bodyPr rtlCol="0"/>
          <a:lstStyle/>
          <a:p>
            <a:pPr rtl="0"/>
            <a:endParaRPr lang="vi-VN" noProof="0" dirty="0"/>
          </a:p>
        </p:txBody>
      </p:sp>
      <p:sp>
        <p:nvSpPr>
          <p:cNvPr id="6" name="Chỗ dành sẵn cho số trang chiếu 5"/>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cxnSp>
        <p:nvCxnSpPr>
          <p:cNvPr id="9" name="Đường nối Thẳng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noProof="0"/>
              <a:t>Bấm để sửa kiểu tiêu đề Bản cái</a:t>
            </a:r>
            <a:endParaRPr lang="vi-VN" noProof="0" dirty="0"/>
          </a:p>
        </p:txBody>
      </p:sp>
      <p:sp>
        <p:nvSpPr>
          <p:cNvPr id="3" name="Chỗ dành sẵn cho Văn bản Dọc 2"/>
          <p:cNvSpPr>
            <a:spLocks noGrp="1"/>
          </p:cNvSpPr>
          <p:nvPr>
            <p:ph type="body" orient="vert" idx="1"/>
          </p:nvPr>
        </p:nvSpPr>
        <p:spPr/>
        <p:txBody>
          <a:bodyPr vert="eaVert" lIns="45720" tIns="0" rIns="45720" bIns="0"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 name="Chỗ dành sẵn cho Ngày tháng 3"/>
          <p:cNvSpPr>
            <a:spLocks noGrp="1"/>
          </p:cNvSpPr>
          <p:nvPr>
            <p:ph type="dt" sz="half" idx="10"/>
          </p:nvPr>
        </p:nvSpPr>
        <p:spPr/>
        <p:txBody>
          <a:bodyPr rtlCol="0"/>
          <a:lstStyle/>
          <a:p>
            <a:pPr rtl="0"/>
            <a:fld id="{5536BF1B-2DDA-4D17-9F1D-BCB37256BFDE}" type="datetime1">
              <a:rPr lang="vi-VN" noProof="0" smtClean="0"/>
              <a:t>02/04/2023</a:t>
            </a:fld>
            <a:endParaRPr lang="vi-VN" noProof="0" dirty="0"/>
          </a:p>
        </p:txBody>
      </p:sp>
      <p:sp>
        <p:nvSpPr>
          <p:cNvPr id="5" name="Chỗ dành sẵn cho Chân trang 4"/>
          <p:cNvSpPr>
            <a:spLocks noGrp="1"/>
          </p:cNvSpPr>
          <p:nvPr>
            <p:ph type="ftr" sz="quarter" idx="11"/>
          </p:nvPr>
        </p:nvSpPr>
        <p:spPr/>
        <p:txBody>
          <a:bodyPr rtlCol="0"/>
          <a:lstStyle/>
          <a:p>
            <a:pPr rtl="0"/>
            <a:endParaRPr lang="vi-VN" noProof="0" dirty="0"/>
          </a:p>
        </p:txBody>
      </p:sp>
      <p:sp>
        <p:nvSpPr>
          <p:cNvPr id="6" name="Chỗ dành sẵn cho số trang chiếu 5"/>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và Văn bản Dọc">
    <p:spTree>
      <p:nvGrpSpPr>
        <p:cNvPr id="1" name=""/>
        <p:cNvGrpSpPr/>
        <p:nvPr/>
      </p:nvGrpSpPr>
      <p:grpSpPr>
        <a:xfrm>
          <a:off x="0" y="0"/>
          <a:ext cx="0" cy="0"/>
          <a:chOff x="0" y="0"/>
          <a:chExt cx="0" cy="0"/>
        </a:xfrm>
      </p:grpSpPr>
      <p:sp>
        <p:nvSpPr>
          <p:cNvPr id="7" name="Hình chữ nhật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chữ nhật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ề Dọc 1"/>
          <p:cNvSpPr>
            <a:spLocks noGrp="1"/>
          </p:cNvSpPr>
          <p:nvPr>
            <p:ph type="title" orient="vert"/>
          </p:nvPr>
        </p:nvSpPr>
        <p:spPr>
          <a:xfrm>
            <a:off x="8724900" y="414778"/>
            <a:ext cx="2628900" cy="5757421"/>
          </a:xfrm>
        </p:spPr>
        <p:txBody>
          <a:bodyPr vert="eaVert" rtlCol="0"/>
          <a:lstStyle/>
          <a:p>
            <a:pPr rtl="0"/>
            <a:r>
              <a:rPr lang="vi-VN" noProof="0"/>
              <a:t>Bấm để sửa kiểu tiêu đề Bản cái</a:t>
            </a:r>
            <a:endParaRPr lang="vi-VN" noProof="0" dirty="0"/>
          </a:p>
        </p:txBody>
      </p:sp>
      <p:sp>
        <p:nvSpPr>
          <p:cNvPr id="3" name="Chỗ dành sẵn cho Văn bản Dọc 2"/>
          <p:cNvSpPr>
            <a:spLocks noGrp="1"/>
          </p:cNvSpPr>
          <p:nvPr>
            <p:ph type="body" orient="vert" idx="1"/>
          </p:nvPr>
        </p:nvSpPr>
        <p:spPr>
          <a:xfrm>
            <a:off x="838200" y="414778"/>
            <a:ext cx="7734300" cy="5757422"/>
          </a:xfrm>
        </p:spPr>
        <p:txBody>
          <a:bodyPr vert="eaVert" lIns="45720" tIns="0" rIns="45720" bIns="0"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 name="Chỗ dành sẵn cho Ngày tháng 3"/>
          <p:cNvSpPr>
            <a:spLocks noGrp="1"/>
          </p:cNvSpPr>
          <p:nvPr>
            <p:ph type="dt" sz="half" idx="10"/>
          </p:nvPr>
        </p:nvSpPr>
        <p:spPr/>
        <p:txBody>
          <a:bodyPr rtlCol="0"/>
          <a:lstStyle/>
          <a:p>
            <a:pPr rtl="0"/>
            <a:fld id="{261212B7-569C-48A8-957D-5CBFDE49F786}" type="datetime1">
              <a:rPr lang="vi-VN" noProof="0" smtClean="0"/>
              <a:t>02/04/2023</a:t>
            </a:fld>
            <a:endParaRPr lang="vi-VN" noProof="0" dirty="0"/>
          </a:p>
        </p:txBody>
      </p:sp>
      <p:sp>
        <p:nvSpPr>
          <p:cNvPr id="5" name="Chỗ dành sẵn cho Chân trang 4"/>
          <p:cNvSpPr>
            <a:spLocks noGrp="1"/>
          </p:cNvSpPr>
          <p:nvPr>
            <p:ph type="ftr" sz="quarter" idx="11"/>
          </p:nvPr>
        </p:nvSpPr>
        <p:spPr/>
        <p:txBody>
          <a:bodyPr rtlCol="0"/>
          <a:lstStyle/>
          <a:p>
            <a:pPr rtl="0"/>
            <a:endParaRPr lang="vi-VN" noProof="0" dirty="0"/>
          </a:p>
        </p:txBody>
      </p:sp>
      <p:sp>
        <p:nvSpPr>
          <p:cNvPr id="6" name="Chỗ dành sẵn cho số trang chiếu 5"/>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marL="0">
              <a:defRPr/>
            </a:lvl1pPr>
          </a:lstStyle>
          <a:p>
            <a:pPr rtl="0"/>
            <a:r>
              <a:rPr lang="vi-VN" noProof="0"/>
              <a:t>Bấm để sửa kiểu tiêu đề Bản cái</a:t>
            </a:r>
            <a:endParaRPr lang="vi-VN" noProof="0" dirty="0"/>
          </a:p>
        </p:txBody>
      </p:sp>
      <p:sp>
        <p:nvSpPr>
          <p:cNvPr id="3" name="Chỗ dành sẵn cho nội dung 2"/>
          <p:cNvSpPr>
            <a:spLocks noGrp="1"/>
          </p:cNvSpPr>
          <p:nvPr>
            <p:ph idx="1"/>
          </p:nvPr>
        </p:nvSpPr>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 name="Chỗ dành sẵn cho Ngày tháng 3"/>
          <p:cNvSpPr>
            <a:spLocks noGrp="1"/>
          </p:cNvSpPr>
          <p:nvPr>
            <p:ph type="dt" sz="half" idx="10"/>
          </p:nvPr>
        </p:nvSpPr>
        <p:spPr/>
        <p:txBody>
          <a:bodyPr rtlCol="0"/>
          <a:lstStyle/>
          <a:p>
            <a:pPr rtl="0"/>
            <a:fld id="{5479CFB1-64B2-4139-9753-E12E449C29B9}" type="datetime1">
              <a:rPr lang="vi-VN" noProof="0" smtClean="0"/>
              <a:t>02/04/2023</a:t>
            </a:fld>
            <a:endParaRPr lang="vi-VN" noProof="0" dirty="0"/>
          </a:p>
        </p:txBody>
      </p:sp>
      <p:sp>
        <p:nvSpPr>
          <p:cNvPr id="5" name="Chỗ dành sẵn cho Chân trang 4"/>
          <p:cNvSpPr>
            <a:spLocks noGrp="1"/>
          </p:cNvSpPr>
          <p:nvPr>
            <p:ph type="ftr" sz="quarter" idx="11"/>
          </p:nvPr>
        </p:nvSpPr>
        <p:spPr/>
        <p:txBody>
          <a:bodyPr rtlCol="0"/>
          <a:lstStyle/>
          <a:p>
            <a:pPr rtl="0"/>
            <a:endParaRPr lang="vi-VN" noProof="0" dirty="0"/>
          </a:p>
        </p:txBody>
      </p:sp>
      <p:sp>
        <p:nvSpPr>
          <p:cNvPr id="6" name="Chỗ dành sẵn cho số trang chiếu 5"/>
          <p:cNvSpPr>
            <a:spLocks noGrp="1"/>
          </p:cNvSpPr>
          <p:nvPr>
            <p:ph type="sldNum" sz="quarter" idx="12"/>
          </p:nvPr>
        </p:nvSpPr>
        <p:spPr/>
        <p:txBody>
          <a:bodyPr rtlCol="0"/>
          <a:lstStyle/>
          <a:p>
            <a:pPr rtl="0"/>
            <a:fld id="{6113E31D-E2AB-40D1-8B51-AFA5AFEF393A}" type="slidenum">
              <a:rPr lang="vi-VN" noProof="0" smtClean="0"/>
              <a:t>‹#›</a:t>
            </a:fld>
            <a:endParaRPr lang="vi-VN"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ầu trang của Mục">
    <p:bg>
      <p:bgPr>
        <a:solidFill>
          <a:schemeClr val="bg1"/>
        </a:solidFill>
        <a:effectLst/>
      </p:bgPr>
    </p:bg>
    <p:spTree>
      <p:nvGrpSpPr>
        <p:cNvPr id="1" name=""/>
        <p:cNvGrpSpPr/>
        <p:nvPr/>
      </p:nvGrpSpPr>
      <p:grpSpPr>
        <a:xfrm>
          <a:off x="0" y="0"/>
          <a:ext cx="0" cy="0"/>
          <a:chOff x="0" y="0"/>
          <a:chExt cx="0" cy="0"/>
        </a:xfrm>
      </p:grpSpPr>
      <p:sp>
        <p:nvSpPr>
          <p:cNvPr id="7" name="Hình chữ nhật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chữ nhật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p:nvPr>
        </p:nvSpPr>
        <p:spPr>
          <a:xfrm>
            <a:off x="1097280" y="758952"/>
            <a:ext cx="10058400" cy="3566160"/>
          </a:xfrm>
        </p:spPr>
        <p:txBody>
          <a:bodyPr rtlCol="0" anchor="b" anchorCtr="0">
            <a:normAutofit/>
          </a:bodyPr>
          <a:lstStyle>
            <a:lvl1pPr>
              <a:lnSpc>
                <a:spcPct val="85000"/>
              </a:lnSpc>
              <a:defRPr sz="8000" b="0">
                <a:solidFill>
                  <a:schemeClr val="tx1">
                    <a:lumMod val="85000"/>
                    <a:lumOff val="15000"/>
                  </a:schemeClr>
                </a:solidFill>
              </a:defRPr>
            </a:lvl1pPr>
          </a:lstStyle>
          <a:p>
            <a:pPr rtl="0"/>
            <a:r>
              <a:rPr lang="vi-VN" noProof="0"/>
              <a:t>Bấm để sửa kiểu tiêu đề Bản cái</a:t>
            </a:r>
            <a:endParaRPr lang="vi-VN" noProof="0" dirty="0"/>
          </a:p>
        </p:txBody>
      </p:sp>
      <p:sp>
        <p:nvSpPr>
          <p:cNvPr id="3" name="Chỗ dành sẵn cho Văn bản 2"/>
          <p:cNvSpPr>
            <a:spLocks noGrp="1"/>
          </p:cNvSpPr>
          <p:nvPr>
            <p:ph type="body" idx="1"/>
          </p:nvPr>
        </p:nvSpPr>
        <p:spPr>
          <a:xfrm>
            <a:off x="1097280" y="4453128"/>
            <a:ext cx="10058400" cy="1143000"/>
          </a:xfrm>
        </p:spPr>
        <p:txBody>
          <a:bodyPr lIns="91440" rIns="91440" rtlCol="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vi-VN" noProof="0"/>
              <a:t>Bấm để chỉnh sửa kiểu văn bản của Bản cái</a:t>
            </a:r>
          </a:p>
        </p:txBody>
      </p:sp>
      <p:sp>
        <p:nvSpPr>
          <p:cNvPr id="4" name="Chỗ dành sẵn cho Ngày tháng 3"/>
          <p:cNvSpPr>
            <a:spLocks noGrp="1"/>
          </p:cNvSpPr>
          <p:nvPr>
            <p:ph type="dt" sz="half" idx="10"/>
          </p:nvPr>
        </p:nvSpPr>
        <p:spPr/>
        <p:txBody>
          <a:bodyPr rtlCol="0"/>
          <a:lstStyle/>
          <a:p>
            <a:pPr rtl="0"/>
            <a:fld id="{701301EA-7345-4ED8-9410-D2515924A363}" type="datetime1">
              <a:rPr lang="vi-VN" noProof="0" smtClean="0"/>
              <a:t>02/04/2023</a:t>
            </a:fld>
            <a:endParaRPr lang="vi-VN" noProof="0" dirty="0"/>
          </a:p>
        </p:txBody>
      </p:sp>
      <p:sp>
        <p:nvSpPr>
          <p:cNvPr id="5" name="Chỗ dành sẵn cho Chân trang 4"/>
          <p:cNvSpPr>
            <a:spLocks noGrp="1"/>
          </p:cNvSpPr>
          <p:nvPr>
            <p:ph type="ftr" sz="quarter" idx="11"/>
          </p:nvPr>
        </p:nvSpPr>
        <p:spPr/>
        <p:txBody>
          <a:bodyPr rtlCol="0"/>
          <a:lstStyle/>
          <a:p>
            <a:pPr rtl="0"/>
            <a:endParaRPr lang="vi-VN" noProof="0" dirty="0"/>
          </a:p>
        </p:txBody>
      </p:sp>
      <p:sp>
        <p:nvSpPr>
          <p:cNvPr id="6" name="Chỗ dành sẵn cho số trang chiếu 5"/>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cxnSp>
        <p:nvCxnSpPr>
          <p:cNvPr id="9" name="Đường nối Thẳng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8" name="Tiêu đề 7"/>
          <p:cNvSpPr>
            <a:spLocks noGrp="1"/>
          </p:cNvSpPr>
          <p:nvPr>
            <p:ph type="title"/>
          </p:nvPr>
        </p:nvSpPr>
        <p:spPr>
          <a:xfrm>
            <a:off x="1097280" y="286603"/>
            <a:ext cx="10058400" cy="1450757"/>
          </a:xfrm>
        </p:spPr>
        <p:txBody>
          <a:bodyPr rtlCol="0"/>
          <a:lstStyle/>
          <a:p>
            <a:pPr rtl="0"/>
            <a:r>
              <a:rPr lang="vi-VN" noProof="0"/>
              <a:t>Bấm để sửa kiểu tiêu đề Bản cái</a:t>
            </a:r>
            <a:endParaRPr lang="vi-VN" noProof="0" dirty="0"/>
          </a:p>
        </p:txBody>
      </p:sp>
      <p:sp>
        <p:nvSpPr>
          <p:cNvPr id="3" name="Chỗ dành sẵn cho nội dung 2"/>
          <p:cNvSpPr>
            <a:spLocks noGrp="1"/>
          </p:cNvSpPr>
          <p:nvPr>
            <p:ph sz="half" idx="1"/>
          </p:nvPr>
        </p:nvSpPr>
        <p:spPr>
          <a:xfrm>
            <a:off x="1097279" y="1845734"/>
            <a:ext cx="4937760" cy="4023360"/>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 name="Chỗ dành sẵn cho nội dung 3"/>
          <p:cNvSpPr>
            <a:spLocks noGrp="1"/>
          </p:cNvSpPr>
          <p:nvPr>
            <p:ph sz="half" idx="2"/>
          </p:nvPr>
        </p:nvSpPr>
        <p:spPr>
          <a:xfrm>
            <a:off x="6217920" y="1845735"/>
            <a:ext cx="4937760" cy="4023360"/>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5" name="Chỗ dành sẵn cho Ngày tháng 4"/>
          <p:cNvSpPr>
            <a:spLocks noGrp="1"/>
          </p:cNvSpPr>
          <p:nvPr>
            <p:ph type="dt" sz="half" idx="10"/>
          </p:nvPr>
        </p:nvSpPr>
        <p:spPr/>
        <p:txBody>
          <a:bodyPr rtlCol="0"/>
          <a:lstStyle/>
          <a:p>
            <a:pPr rtl="0"/>
            <a:fld id="{D8794D38-EE39-4114-A8A0-01AEC9DBCAAF}" type="datetime1">
              <a:rPr lang="vi-VN" noProof="0" smtClean="0"/>
              <a:t>02/04/2023</a:t>
            </a:fld>
            <a:endParaRPr lang="vi-VN" noProof="0" dirty="0"/>
          </a:p>
        </p:txBody>
      </p:sp>
      <p:sp>
        <p:nvSpPr>
          <p:cNvPr id="6" name="Chỗ dành sẵn cho Chân trang 5"/>
          <p:cNvSpPr>
            <a:spLocks noGrp="1"/>
          </p:cNvSpPr>
          <p:nvPr>
            <p:ph type="ftr" sz="quarter" idx="11"/>
          </p:nvPr>
        </p:nvSpPr>
        <p:spPr/>
        <p:txBody>
          <a:bodyPr rtlCol="0"/>
          <a:lstStyle/>
          <a:p>
            <a:pPr rtl="0"/>
            <a:endParaRPr lang="vi-VN" noProof="0" dirty="0"/>
          </a:p>
        </p:txBody>
      </p:sp>
      <p:sp>
        <p:nvSpPr>
          <p:cNvPr id="7" name="Chỗ dành sẵn cho Số hiệu Bản chiếu 6"/>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10" name="Tiêu đề 9"/>
          <p:cNvSpPr>
            <a:spLocks noGrp="1"/>
          </p:cNvSpPr>
          <p:nvPr>
            <p:ph type="title"/>
          </p:nvPr>
        </p:nvSpPr>
        <p:spPr>
          <a:xfrm>
            <a:off x="1097280" y="286603"/>
            <a:ext cx="10058400" cy="1450757"/>
          </a:xfrm>
        </p:spPr>
        <p:txBody>
          <a:bodyPr rtlCol="0"/>
          <a:lstStyle/>
          <a:p>
            <a:pPr rtl="0"/>
            <a:r>
              <a:rPr lang="vi-VN" noProof="0"/>
              <a:t>Bấm để sửa kiểu tiêu đề Bản cái</a:t>
            </a:r>
            <a:endParaRPr lang="vi-VN" noProof="0" dirty="0"/>
          </a:p>
        </p:txBody>
      </p:sp>
      <p:sp>
        <p:nvSpPr>
          <p:cNvPr id="3" name="Chỗ dành sẵn cho Văn bản 2"/>
          <p:cNvSpPr>
            <a:spLocks noGrp="1"/>
          </p:cNvSpPr>
          <p:nvPr>
            <p:ph type="body" idx="1"/>
          </p:nvPr>
        </p:nvSpPr>
        <p:spPr>
          <a:xfrm>
            <a:off x="1097280" y="1846052"/>
            <a:ext cx="4937760" cy="736282"/>
          </a:xfrm>
        </p:spPr>
        <p:txBody>
          <a:bodyPr lIns="91440" rIns="91440" rtlCol="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bản của Bản cái</a:t>
            </a:r>
          </a:p>
        </p:txBody>
      </p:sp>
      <p:sp>
        <p:nvSpPr>
          <p:cNvPr id="4" name="Chỗ dành sẵn cho nội dung 3"/>
          <p:cNvSpPr>
            <a:spLocks noGrp="1"/>
          </p:cNvSpPr>
          <p:nvPr>
            <p:ph sz="half" idx="2"/>
          </p:nvPr>
        </p:nvSpPr>
        <p:spPr>
          <a:xfrm>
            <a:off x="1097280" y="2582334"/>
            <a:ext cx="4937760" cy="3378200"/>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5" name="Chỗ dành sẵn cho Văn bản 4"/>
          <p:cNvSpPr>
            <a:spLocks noGrp="1"/>
          </p:cNvSpPr>
          <p:nvPr>
            <p:ph type="body" sz="quarter" idx="3"/>
          </p:nvPr>
        </p:nvSpPr>
        <p:spPr>
          <a:xfrm>
            <a:off x="6217920" y="1846052"/>
            <a:ext cx="4937760" cy="736282"/>
          </a:xfrm>
        </p:spPr>
        <p:txBody>
          <a:bodyPr lIns="91440" rIns="91440" rtlCol="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VN" noProof="0"/>
              <a:t>Bấm để chỉnh sửa kiểu văn bản của Bản cái</a:t>
            </a:r>
          </a:p>
        </p:txBody>
      </p:sp>
      <p:sp>
        <p:nvSpPr>
          <p:cNvPr id="6" name="Chỗ dành sẵn cho nội dung 5"/>
          <p:cNvSpPr>
            <a:spLocks noGrp="1"/>
          </p:cNvSpPr>
          <p:nvPr>
            <p:ph sz="quarter" idx="4"/>
          </p:nvPr>
        </p:nvSpPr>
        <p:spPr>
          <a:xfrm>
            <a:off x="6217920" y="2582334"/>
            <a:ext cx="4937760" cy="3378200"/>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7" name="Chỗ dành sẵn cho Ngày tháng 6"/>
          <p:cNvSpPr>
            <a:spLocks noGrp="1"/>
          </p:cNvSpPr>
          <p:nvPr>
            <p:ph type="dt" sz="half" idx="10"/>
          </p:nvPr>
        </p:nvSpPr>
        <p:spPr/>
        <p:txBody>
          <a:bodyPr rtlCol="0"/>
          <a:lstStyle/>
          <a:p>
            <a:pPr rtl="0"/>
            <a:fld id="{146E5297-ABF4-4C0A-A86B-A03CFCD2504D}" type="datetime1">
              <a:rPr lang="vi-VN" noProof="0" smtClean="0"/>
              <a:t>02/04/2023</a:t>
            </a:fld>
            <a:endParaRPr lang="vi-VN" noProof="0" dirty="0"/>
          </a:p>
        </p:txBody>
      </p:sp>
      <p:sp>
        <p:nvSpPr>
          <p:cNvPr id="8" name="Chỗ dành sẵn cho Chân trang 7"/>
          <p:cNvSpPr>
            <a:spLocks noGrp="1"/>
          </p:cNvSpPr>
          <p:nvPr>
            <p:ph type="ftr" sz="quarter" idx="11"/>
          </p:nvPr>
        </p:nvSpPr>
        <p:spPr/>
        <p:txBody>
          <a:bodyPr rtlCol="0"/>
          <a:lstStyle/>
          <a:p>
            <a:pPr rtl="0"/>
            <a:endParaRPr lang="vi-VN" noProof="0" dirty="0"/>
          </a:p>
        </p:txBody>
      </p:sp>
      <p:sp>
        <p:nvSpPr>
          <p:cNvPr id="9" name="Chỗ dành sẵn cho số trang chiếu 8"/>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VN" noProof="0"/>
              <a:t>Bấm để sửa kiểu tiêu đề Bản cái</a:t>
            </a:r>
            <a:endParaRPr lang="vi-VN" noProof="0" dirty="0"/>
          </a:p>
        </p:txBody>
      </p:sp>
      <p:sp>
        <p:nvSpPr>
          <p:cNvPr id="3" name="Chỗ dành sẵn cho Ngày tháng 2"/>
          <p:cNvSpPr>
            <a:spLocks noGrp="1"/>
          </p:cNvSpPr>
          <p:nvPr>
            <p:ph type="dt" sz="half" idx="10"/>
          </p:nvPr>
        </p:nvSpPr>
        <p:spPr/>
        <p:txBody>
          <a:bodyPr rtlCol="0"/>
          <a:lstStyle/>
          <a:p>
            <a:pPr rtl="0"/>
            <a:fld id="{ECA05D75-D449-4495-A239-4BC0CD64D2B9}" type="datetime1">
              <a:rPr lang="vi-VN" noProof="0" smtClean="0"/>
              <a:t>02/04/2023</a:t>
            </a:fld>
            <a:endParaRPr lang="vi-VN" noProof="0" dirty="0"/>
          </a:p>
        </p:txBody>
      </p:sp>
      <p:sp>
        <p:nvSpPr>
          <p:cNvPr id="4" name="Chỗ dành sẵn cho Chân trang 3"/>
          <p:cNvSpPr>
            <a:spLocks noGrp="1"/>
          </p:cNvSpPr>
          <p:nvPr>
            <p:ph type="ftr" sz="quarter" idx="11"/>
          </p:nvPr>
        </p:nvSpPr>
        <p:spPr/>
        <p:txBody>
          <a:bodyPr rtlCol="0"/>
          <a:lstStyle/>
          <a:p>
            <a:pPr rtl="0"/>
            <a:endParaRPr lang="vi-VN" noProof="0" dirty="0"/>
          </a:p>
        </p:txBody>
      </p:sp>
      <p:sp>
        <p:nvSpPr>
          <p:cNvPr id="5" name="Chỗ dành sẵn cho Số hiệu Bản chiếu 4"/>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rống">
    <p:spTree>
      <p:nvGrpSpPr>
        <p:cNvPr id="1" name=""/>
        <p:cNvGrpSpPr/>
        <p:nvPr/>
      </p:nvGrpSpPr>
      <p:grpSpPr>
        <a:xfrm>
          <a:off x="0" y="0"/>
          <a:ext cx="0" cy="0"/>
          <a:chOff x="0" y="0"/>
          <a:chExt cx="0" cy="0"/>
        </a:xfrm>
      </p:grpSpPr>
      <p:sp>
        <p:nvSpPr>
          <p:cNvPr id="5" name="Hình chữ nhật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Hình chữ nhật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hỗ dành sẵn cho Ngày tháng 6"/>
          <p:cNvSpPr>
            <a:spLocks noGrp="1"/>
          </p:cNvSpPr>
          <p:nvPr>
            <p:ph type="dt" sz="half" idx="10"/>
          </p:nvPr>
        </p:nvSpPr>
        <p:spPr/>
        <p:txBody>
          <a:bodyPr rtlCol="0"/>
          <a:lstStyle/>
          <a:p>
            <a:pPr rtl="0"/>
            <a:fld id="{E215E34F-F7BD-4586-A4C4-79212FAEB867}" type="datetime1">
              <a:rPr lang="vi-VN" noProof="0" smtClean="0"/>
              <a:t>02/04/2023</a:t>
            </a:fld>
            <a:endParaRPr lang="vi-VN" noProof="0" dirty="0"/>
          </a:p>
        </p:txBody>
      </p:sp>
      <p:sp>
        <p:nvSpPr>
          <p:cNvPr id="8" name="Chỗ dành sẵn cho Chân trang 7"/>
          <p:cNvSpPr>
            <a:spLocks noGrp="1"/>
          </p:cNvSpPr>
          <p:nvPr>
            <p:ph type="ftr" sz="quarter" idx="11"/>
          </p:nvPr>
        </p:nvSpPr>
        <p:spPr/>
        <p:txBody>
          <a:bodyPr rtlCol="0"/>
          <a:lstStyle>
            <a:lvl1pPr>
              <a:defRPr>
                <a:solidFill>
                  <a:srgbClr val="FFFFFF"/>
                </a:solidFill>
              </a:defRPr>
            </a:lvl1pPr>
          </a:lstStyle>
          <a:p>
            <a:pPr rtl="0"/>
            <a:endParaRPr lang="vi-VN" noProof="0" dirty="0"/>
          </a:p>
        </p:txBody>
      </p:sp>
      <p:sp>
        <p:nvSpPr>
          <p:cNvPr id="9" name="Chỗ dành sẵn cho số trang chiếu 8"/>
          <p:cNvSpPr>
            <a:spLocks noGrp="1"/>
          </p:cNvSpPr>
          <p:nvPr>
            <p:ph type="sldNum" sz="quarter" idx="12"/>
          </p:nvPr>
        </p:nvSpPr>
        <p:spPr/>
        <p:txBody>
          <a:bodyPr rtlCol="0"/>
          <a:lstStyle/>
          <a:p>
            <a:pPr rtl="0"/>
            <a:fld id="{4FAB73BC-B049-4115-A692-8D63A059BFB8}" type="slidenum">
              <a:rPr lang="vi-VN" noProof="0" smtClean="0"/>
              <a:pPr/>
              <a:t>‹#›</a:t>
            </a:fld>
            <a:endParaRPr lang="vi-VN"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ội dung có Chú thích">
    <p:spTree>
      <p:nvGrpSpPr>
        <p:cNvPr id="1" name=""/>
        <p:cNvGrpSpPr/>
        <p:nvPr/>
      </p:nvGrpSpPr>
      <p:grpSpPr>
        <a:xfrm>
          <a:off x="0" y="0"/>
          <a:ext cx="0" cy="0"/>
          <a:chOff x="0" y="0"/>
          <a:chExt cx="0" cy="0"/>
        </a:xfrm>
      </p:grpSpPr>
      <p:sp>
        <p:nvSpPr>
          <p:cNvPr id="8" name="Hình chữ nhật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Hình chữ nhật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p:nvPr>
        </p:nvSpPr>
        <p:spPr>
          <a:xfrm>
            <a:off x="457200" y="594359"/>
            <a:ext cx="3200400" cy="2286000"/>
          </a:xfrm>
        </p:spPr>
        <p:txBody>
          <a:bodyPr rtlCol="0" anchor="b">
            <a:normAutofit/>
          </a:bodyPr>
          <a:lstStyle>
            <a:lvl1pPr>
              <a:defRPr sz="3600" b="0">
                <a:solidFill>
                  <a:srgbClr val="FFFFFF"/>
                </a:solidFill>
              </a:defRPr>
            </a:lvl1pPr>
          </a:lstStyle>
          <a:p>
            <a:pPr rtl="0"/>
            <a:r>
              <a:rPr lang="vi-VN" noProof="0"/>
              <a:t>Bấm để sửa kiểu tiêu đề Bản cái</a:t>
            </a:r>
            <a:endParaRPr lang="vi-VN" noProof="0" dirty="0"/>
          </a:p>
        </p:txBody>
      </p:sp>
      <p:sp>
        <p:nvSpPr>
          <p:cNvPr id="3" name="Chỗ dành sẵn cho nội dung 2"/>
          <p:cNvSpPr>
            <a:spLocks noGrp="1"/>
          </p:cNvSpPr>
          <p:nvPr>
            <p:ph idx="1"/>
          </p:nvPr>
        </p:nvSpPr>
        <p:spPr>
          <a:xfrm>
            <a:off x="4800600" y="731520"/>
            <a:ext cx="6492240" cy="5257800"/>
          </a:xfrm>
        </p:spPr>
        <p:txBody>
          <a:bodyPr rtlCol="0"/>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 name="Chỗ dành sẵn cho văn bản 3"/>
          <p:cNvSpPr>
            <a:spLocks noGrp="1"/>
          </p:cNvSpPr>
          <p:nvPr>
            <p:ph type="body" sz="half" idx="2"/>
          </p:nvPr>
        </p:nvSpPr>
        <p:spPr>
          <a:xfrm>
            <a:off x="457200" y="2926080"/>
            <a:ext cx="3200400" cy="3379124"/>
          </a:xfrm>
        </p:spPr>
        <p:txBody>
          <a:bodyPr lIns="91440" rIns="91440" rtlCol="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bản của Bản cái</a:t>
            </a:r>
          </a:p>
        </p:txBody>
      </p:sp>
      <p:sp>
        <p:nvSpPr>
          <p:cNvPr id="5" name="Chỗ dành sẵn cho Ngày tháng 4"/>
          <p:cNvSpPr>
            <a:spLocks noGrp="1"/>
          </p:cNvSpPr>
          <p:nvPr>
            <p:ph type="dt" sz="half" idx="10"/>
          </p:nvPr>
        </p:nvSpPr>
        <p:spPr>
          <a:xfrm>
            <a:off x="465512" y="6459785"/>
            <a:ext cx="2618510" cy="365125"/>
          </a:xfrm>
        </p:spPr>
        <p:txBody>
          <a:bodyPr rtlCol="0"/>
          <a:lstStyle>
            <a:lvl1pPr algn="l">
              <a:defRPr/>
            </a:lvl1pPr>
          </a:lstStyle>
          <a:p>
            <a:pPr rtl="0"/>
            <a:fld id="{B218F747-B0F9-4790-AF4F-CE48B7C1B4B4}" type="datetime1">
              <a:rPr lang="vi-VN" noProof="0" smtClean="0"/>
              <a:t>02/04/2023</a:t>
            </a:fld>
            <a:endParaRPr lang="vi-VN" noProof="0" dirty="0"/>
          </a:p>
        </p:txBody>
      </p:sp>
      <p:sp>
        <p:nvSpPr>
          <p:cNvPr id="6" name="Chỗ dành sẵn cho Chân trang 5"/>
          <p:cNvSpPr>
            <a:spLocks noGrp="1"/>
          </p:cNvSpPr>
          <p:nvPr>
            <p:ph type="ftr" sz="quarter" idx="11"/>
          </p:nvPr>
        </p:nvSpPr>
        <p:spPr>
          <a:xfrm>
            <a:off x="4800600" y="6459785"/>
            <a:ext cx="4648200" cy="365125"/>
          </a:xfrm>
        </p:spPr>
        <p:txBody>
          <a:bodyPr rtlCol="0"/>
          <a:lstStyle>
            <a:lvl1pPr algn="l">
              <a:defRPr>
                <a:solidFill>
                  <a:schemeClr val="tx2"/>
                </a:solidFill>
              </a:defRPr>
            </a:lvl1pPr>
          </a:lstStyle>
          <a:p>
            <a:pPr rtl="0"/>
            <a:endParaRPr lang="vi-VN" noProof="0" dirty="0"/>
          </a:p>
        </p:txBody>
      </p:sp>
      <p:sp>
        <p:nvSpPr>
          <p:cNvPr id="7" name="Chỗ dành sẵn cho Số Trang chiếu 6"/>
          <p:cNvSpPr>
            <a:spLocks noGrp="1"/>
          </p:cNvSpPr>
          <p:nvPr>
            <p:ph type="sldNum" sz="quarter" idx="12"/>
          </p:nvPr>
        </p:nvSpPr>
        <p:spPr/>
        <p:txBody>
          <a:bodyPr rtlCol="0"/>
          <a:lstStyle>
            <a:lvl1pPr>
              <a:defRPr>
                <a:solidFill>
                  <a:schemeClr val="tx2"/>
                </a:solidFill>
              </a:defRPr>
            </a:lvl1pPr>
          </a:lstStyle>
          <a:p>
            <a:pPr rtl="0"/>
            <a:fld id="{4FAB73BC-B049-4115-A692-8D63A059BFB8}" type="slidenum">
              <a:rPr lang="vi-VN" noProof="0" smtClean="0"/>
              <a:pPr/>
              <a:t>‹#›</a:t>
            </a:fld>
            <a:endParaRPr lang="vi-VN"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Ảnh có Chú thích">
    <p:spTree>
      <p:nvGrpSpPr>
        <p:cNvPr id="1" name=""/>
        <p:cNvGrpSpPr/>
        <p:nvPr/>
      </p:nvGrpSpPr>
      <p:grpSpPr>
        <a:xfrm>
          <a:off x="0" y="0"/>
          <a:ext cx="0" cy="0"/>
          <a:chOff x="0" y="0"/>
          <a:chExt cx="0" cy="0"/>
        </a:xfrm>
      </p:grpSpPr>
      <p:sp>
        <p:nvSpPr>
          <p:cNvPr id="8" name="Hình chữ nhật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Hình chữ nhật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p:nvPr>
        </p:nvSpPr>
        <p:spPr>
          <a:xfrm>
            <a:off x="1097280" y="5074920"/>
            <a:ext cx="10113264" cy="822960"/>
          </a:xfrm>
        </p:spPr>
        <p:txBody>
          <a:bodyPr lIns="91440" tIns="0" rIns="91440" bIns="0" rtlCol="0" anchor="b">
            <a:noAutofit/>
          </a:bodyPr>
          <a:lstStyle>
            <a:lvl1pPr>
              <a:defRPr sz="3600" b="0">
                <a:solidFill>
                  <a:srgbClr val="FFFFFF"/>
                </a:solidFill>
              </a:defRPr>
            </a:lvl1pPr>
          </a:lstStyle>
          <a:p>
            <a:pPr rtl="0"/>
            <a:r>
              <a:rPr lang="vi-VN" noProof="0"/>
              <a:t>Bấm để sửa kiểu tiêu đề Bản cái</a:t>
            </a:r>
            <a:endParaRPr lang="vi-VN" noProof="0" dirty="0"/>
          </a:p>
        </p:txBody>
      </p:sp>
      <p:sp>
        <p:nvSpPr>
          <p:cNvPr id="3" name="Chỗ dành sẵn cho Hình ảnh 2"/>
          <p:cNvSpPr>
            <a:spLocks noGrp="1" noChangeAspect="1"/>
          </p:cNvSpPr>
          <p:nvPr>
            <p:ph type="pic" idx="1"/>
          </p:nvPr>
        </p:nvSpPr>
        <p:spPr>
          <a:xfrm>
            <a:off x="15" y="0"/>
            <a:ext cx="12191985" cy="4915076"/>
          </a:xfrm>
          <a:blipFill>
            <a:blip r:embed="rId2"/>
            <a:stretch>
              <a:fillRect/>
            </a:stretch>
          </a:blipFill>
        </p:spPr>
        <p:txBody>
          <a:bodyPr lIns="457200" tIns="457200" rtlCol="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VN" noProof="0"/>
              <a:t>Bấm biểu tượng để thêm hình ảnh</a:t>
            </a:r>
            <a:endParaRPr lang="vi-VN" noProof="0" dirty="0"/>
          </a:p>
        </p:txBody>
      </p:sp>
      <p:sp>
        <p:nvSpPr>
          <p:cNvPr id="4" name="Chỗ dành sẵn cho văn bản 3"/>
          <p:cNvSpPr>
            <a:spLocks noGrp="1"/>
          </p:cNvSpPr>
          <p:nvPr>
            <p:ph type="body" sz="half" idx="2"/>
          </p:nvPr>
        </p:nvSpPr>
        <p:spPr>
          <a:xfrm>
            <a:off x="1097280" y="5907023"/>
            <a:ext cx="10113264" cy="594360"/>
          </a:xfrm>
        </p:spPr>
        <p:txBody>
          <a:bodyPr lIns="91440" tIns="0" rIns="91440" bIns="0" rtlCol="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VN" noProof="0"/>
              <a:t>Bấm để chỉnh sửa kiểu văn bản của Bản cái</a:t>
            </a:r>
          </a:p>
        </p:txBody>
      </p:sp>
      <p:sp>
        <p:nvSpPr>
          <p:cNvPr id="5" name="Chỗ dành sẵn cho Ngày tháng 4"/>
          <p:cNvSpPr>
            <a:spLocks noGrp="1"/>
          </p:cNvSpPr>
          <p:nvPr>
            <p:ph type="dt" sz="half" idx="10"/>
          </p:nvPr>
        </p:nvSpPr>
        <p:spPr/>
        <p:txBody>
          <a:bodyPr rtlCol="0"/>
          <a:lstStyle/>
          <a:p>
            <a:pPr rtl="0"/>
            <a:fld id="{83CE8EB9-8436-4F0B-960A-86B02A61B023}" type="datetime1">
              <a:rPr lang="vi-VN" noProof="0" smtClean="0"/>
              <a:t>02/04/2023</a:t>
            </a:fld>
            <a:endParaRPr lang="vi-VN" noProof="0" dirty="0"/>
          </a:p>
        </p:txBody>
      </p:sp>
      <p:sp>
        <p:nvSpPr>
          <p:cNvPr id="6" name="Chỗ dành sẵn cho Chân trang 5"/>
          <p:cNvSpPr>
            <a:spLocks noGrp="1"/>
          </p:cNvSpPr>
          <p:nvPr>
            <p:ph type="ftr" sz="quarter" idx="11"/>
          </p:nvPr>
        </p:nvSpPr>
        <p:spPr/>
        <p:txBody>
          <a:bodyPr rtlCol="0"/>
          <a:lstStyle/>
          <a:p>
            <a:pPr rtl="0"/>
            <a:endParaRPr lang="vi-VN" noProof="0" dirty="0"/>
          </a:p>
        </p:txBody>
      </p:sp>
      <p:sp>
        <p:nvSpPr>
          <p:cNvPr id="7" name="Chỗ dành sẵn cho Số hiệu Bản chiếu 6"/>
          <p:cNvSpPr>
            <a:spLocks noGrp="1"/>
          </p:cNvSpPr>
          <p:nvPr>
            <p:ph type="sldNum" sz="quarter" idx="12"/>
          </p:nvPr>
        </p:nvSpPr>
        <p:spPr/>
        <p:txBody>
          <a:bodyPr rtlCol="0"/>
          <a:lstStyle/>
          <a:p>
            <a:pPr rtl="0"/>
            <a:fld id="{4FAB73BC-B049-4115-A692-8D63A059BFB8}" type="slidenum">
              <a:rPr lang="vi-VN" noProof="0" smtClean="0"/>
              <a:t>‹#›</a:t>
            </a:fld>
            <a:endParaRPr lang="vi-VN"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Hình chữ nhật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Hình chữ nhật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hỗ dành sẵn cho Tiêu đề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tiêu đề Bản cái</a:t>
            </a:r>
          </a:p>
        </p:txBody>
      </p:sp>
      <p:sp>
        <p:nvSpPr>
          <p:cNvPr id="3" name="Chỗ dành sẵn cho Văn bản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Bản</a:t>
            </a:r>
            <a:r>
              <a:rPr lang="vi-VN" noProof="0" dirty="0"/>
              <a:t> cái</a:t>
            </a:r>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4" name="Chỗ dành sẵn cho Ngày tháng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Calibri" panose="020F0502020204030204" pitchFamily="34" charset="0"/>
              </a:defRPr>
            </a:lvl1pPr>
          </a:lstStyle>
          <a:p>
            <a:fld id="{620DE049-4497-4B59-8F84-09DF0448ED41}" type="datetime1">
              <a:rPr lang="vi-VN" smtClean="0"/>
              <a:t>02/04/2023</a:t>
            </a:fld>
            <a:endParaRPr lang="vi-VN" dirty="0"/>
          </a:p>
        </p:txBody>
      </p:sp>
      <p:sp>
        <p:nvSpPr>
          <p:cNvPr id="5" name="Chỗ dành sẵn cho Chân trang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Calibri" panose="020F0502020204030204" pitchFamily="34" charset="0"/>
              </a:defRPr>
            </a:lvl1pPr>
          </a:lstStyle>
          <a:p>
            <a:endParaRPr lang="vi-VN" dirty="0"/>
          </a:p>
        </p:txBody>
      </p:sp>
      <p:sp>
        <p:nvSpPr>
          <p:cNvPr id="6" name="Chỗ dành sẵn cho số trang chiếu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Calibri" panose="020F0502020204030204" pitchFamily="34" charset="0"/>
              </a:defRPr>
            </a:lvl1pPr>
          </a:lstStyle>
          <a:p>
            <a:fld id="{4FAB73BC-B049-4115-A692-8D63A059BFB8}" type="slidenum">
              <a:rPr lang="vi-VN" smtClean="0"/>
              <a:pPr/>
              <a:t>‹#›</a:t>
            </a:fld>
            <a:endParaRPr lang="vi-VN" dirty="0"/>
          </a:p>
        </p:txBody>
      </p:sp>
      <p:cxnSp>
        <p:nvCxnSpPr>
          <p:cNvPr id="10" name="Đường nối Thẳng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Calibri Light" panose="020F0302020204030204"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alibri" panose="020F050202020403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alibri" panose="020F050202020403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libri" panose="020F050202020403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libri" panose="020F050202020403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libri" panose="020F050202020403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Hình ảnh 4" descr="Ảnh có chứa hình mờ">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3"/>
          <a:srcRect t="39378"/>
          <a:stretch/>
        </p:blipFill>
        <p:spPr>
          <a:xfrm>
            <a:off x="-32" y="10"/>
            <a:ext cx="12192031" cy="4906166"/>
          </a:xfrm>
          <a:prstGeom prst="rect">
            <a:avLst/>
          </a:prstGeom>
        </p:spPr>
      </p:pic>
      <p:sp>
        <p:nvSpPr>
          <p:cNvPr id="22" name="Hình chữ nhật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a:extLst>
              <a:ext uri="{FF2B5EF4-FFF2-40B4-BE49-F238E27FC236}">
                <a16:creationId xmlns:a16="http://schemas.microsoft.com/office/drawing/2014/main" id="{78FD68DA-43BA-4508-8DE2-BA9BB7B2FA5B}"/>
              </a:ext>
            </a:extLst>
          </p:cNvPr>
          <p:cNvSpPr>
            <a:spLocks noGrp="1"/>
          </p:cNvSpPr>
          <p:nvPr>
            <p:ph type="ctrTitle"/>
          </p:nvPr>
        </p:nvSpPr>
        <p:spPr>
          <a:xfrm>
            <a:off x="1065211" y="5120640"/>
            <a:ext cx="10276079" cy="822960"/>
          </a:xfrm>
        </p:spPr>
        <p:txBody>
          <a:bodyPr rtlCol="0">
            <a:normAutofit fontScale="90000"/>
          </a:bodyPr>
          <a:lstStyle/>
          <a:p>
            <a:r>
              <a:rPr lang="vi-VN" sz="4800" dirty="0">
                <a:solidFill>
                  <a:srgbClr val="FFFFFF"/>
                </a:solidFill>
              </a:rPr>
              <a:t>CÔNG CỤ VÀ MÔI TRƯỜNG PHÁT TRIỂN PHẦN MỀM</a:t>
            </a:r>
            <a:br>
              <a:rPr lang="vi-VN" sz="4800" dirty="0">
                <a:solidFill>
                  <a:srgbClr val="FFFFFF"/>
                </a:solidFill>
              </a:rPr>
            </a:br>
            <a:r>
              <a:rPr lang="vi-VN" sz="4800" dirty="0" err="1">
                <a:solidFill>
                  <a:srgbClr val="FFFFFF"/>
                </a:solidFill>
              </a:rPr>
              <a:t>Đề</a:t>
            </a:r>
            <a:r>
              <a:rPr lang="vi-VN" sz="4800" dirty="0">
                <a:solidFill>
                  <a:srgbClr val="FFFFFF"/>
                </a:solidFill>
              </a:rPr>
              <a:t> </a:t>
            </a:r>
            <a:r>
              <a:rPr lang="vi-VN" sz="4800" dirty="0" err="1">
                <a:solidFill>
                  <a:srgbClr val="FFFFFF"/>
                </a:solidFill>
              </a:rPr>
              <a:t>tài</a:t>
            </a:r>
            <a:r>
              <a:rPr lang="vi-VN" sz="4800" dirty="0">
                <a:solidFill>
                  <a:srgbClr val="FFFFFF"/>
                </a:solidFill>
              </a:rPr>
              <a:t>: </a:t>
            </a:r>
            <a:r>
              <a:rPr lang="vi-VN" sz="4800" dirty="0" err="1">
                <a:solidFill>
                  <a:srgbClr val="FFFFFF"/>
                </a:solidFill>
              </a:rPr>
              <a:t>Web</a:t>
            </a:r>
            <a:r>
              <a:rPr lang="vi-VN" sz="4800" dirty="0">
                <a:solidFill>
                  <a:srgbClr val="FFFFFF"/>
                </a:solidFill>
              </a:rPr>
              <a:t> </a:t>
            </a:r>
            <a:r>
              <a:rPr lang="vi-VN" sz="4800" dirty="0" err="1">
                <a:solidFill>
                  <a:srgbClr val="FFFFFF"/>
                </a:solidFill>
              </a:rPr>
              <a:t>bán</a:t>
            </a:r>
            <a:r>
              <a:rPr lang="vi-VN" sz="4800" dirty="0">
                <a:solidFill>
                  <a:srgbClr val="FFFFFF"/>
                </a:solidFill>
              </a:rPr>
              <a:t> linh </a:t>
            </a:r>
            <a:r>
              <a:rPr lang="vi-VN" sz="4800" dirty="0" err="1">
                <a:solidFill>
                  <a:srgbClr val="FFFFFF"/>
                </a:solidFill>
              </a:rPr>
              <a:t>kiện</a:t>
            </a:r>
            <a:endParaRPr lang="vi-VN" sz="4800" dirty="0">
              <a:solidFill>
                <a:srgbClr val="FFFFFF"/>
              </a:solidFill>
              <a:latin typeface="Calibri Light" panose="020F0302020204030204" pitchFamily="34" charset="0"/>
            </a:endParaRPr>
          </a:p>
        </p:txBody>
      </p:sp>
      <p:sp>
        <p:nvSpPr>
          <p:cNvPr id="3" name="Tiêu đề phụ 2">
            <a:extLst>
              <a:ext uri="{FF2B5EF4-FFF2-40B4-BE49-F238E27FC236}">
                <a16:creationId xmlns:a16="http://schemas.microsoft.com/office/drawing/2014/main" id="{A8E9CFF2-3777-4FF4-A759-8491175B0B7C}"/>
              </a:ext>
            </a:extLst>
          </p:cNvPr>
          <p:cNvSpPr>
            <a:spLocks noGrp="1"/>
          </p:cNvSpPr>
          <p:nvPr>
            <p:ph type="subTitle" idx="1"/>
          </p:nvPr>
        </p:nvSpPr>
        <p:spPr>
          <a:xfrm>
            <a:off x="1065212" y="5943600"/>
            <a:ext cx="10058400" cy="543513"/>
          </a:xfrm>
        </p:spPr>
        <p:txBody>
          <a:bodyPr rtlCol="0">
            <a:normAutofit/>
          </a:bodyPr>
          <a:lstStyle/>
          <a:p>
            <a:pPr rtl="0"/>
            <a:r>
              <a:rPr lang="vi-VN" sz="1500" dirty="0" err="1">
                <a:solidFill>
                  <a:srgbClr val="FFFFFF"/>
                </a:solidFill>
                <a:latin typeface="Calibri Light" panose="020F0302020204030204" pitchFamily="34" charset="0"/>
              </a:rPr>
              <a:t>Nhóm</a:t>
            </a:r>
            <a:r>
              <a:rPr lang="vi-VN" sz="1500" dirty="0">
                <a:solidFill>
                  <a:srgbClr val="FFFFFF"/>
                </a:solidFill>
                <a:latin typeface="Calibri Light" panose="020F0302020204030204" pitchFamily="34" charset="0"/>
              </a:rPr>
              <a:t> </a:t>
            </a:r>
            <a:r>
              <a:rPr lang="vi-VN" sz="1500" dirty="0" err="1">
                <a:solidFill>
                  <a:srgbClr val="FFFFFF"/>
                </a:solidFill>
                <a:latin typeface="Calibri Light" panose="020F0302020204030204" pitchFamily="34" charset="0"/>
              </a:rPr>
              <a:t>ccm</a:t>
            </a:r>
            <a:endParaRPr lang="vi-VN" sz="1500" dirty="0">
              <a:solidFill>
                <a:srgbClr val="FFFFFF"/>
              </a:solidFill>
              <a:latin typeface="Calibri Light" panose="020F0302020204030204" pitchFamily="34" charset="0"/>
            </a:endParaRPr>
          </a:p>
        </p:txBody>
      </p:sp>
      <p:sp>
        <p:nvSpPr>
          <p:cNvPr id="24" name="Hình chữ nhật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Hình chữ nhật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latin typeface="Calibri" panose="020F0502020204030204" pitchFamily="34" charset="0"/>
            </a:endParaRPr>
          </a:p>
        </p:txBody>
      </p:sp>
      <p:sp useBgFill="1">
        <p:nvSpPr>
          <p:cNvPr id="13" name="Hình chữ nhật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dirty="0">
              <a:latin typeface="Calibri" panose="020F0502020204030204" pitchFamily="34" charset="0"/>
            </a:endParaRPr>
          </a:p>
        </p:txBody>
      </p:sp>
      <p:sp>
        <p:nvSpPr>
          <p:cNvPr id="2" name="Tiêu đề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rtlCol="0">
            <a:normAutofit/>
          </a:bodyPr>
          <a:lstStyle/>
          <a:p>
            <a:r>
              <a:rPr lang="vi-VN" sz="4400" dirty="0" err="1"/>
              <a:t>Thành</a:t>
            </a:r>
            <a:r>
              <a:rPr lang="vi-VN" sz="4400" dirty="0"/>
              <a:t> viên </a:t>
            </a:r>
            <a:r>
              <a:rPr lang="vi-VN" sz="4400" dirty="0" err="1"/>
              <a:t>nhóm</a:t>
            </a:r>
            <a:endParaRPr lang="vi-VN" sz="4400" dirty="0">
              <a:latin typeface="Calibri Light" panose="020F0302020204030204" pitchFamily="34" charset="0"/>
            </a:endParaRPr>
          </a:p>
        </p:txBody>
      </p:sp>
      <p:pic>
        <p:nvPicPr>
          <p:cNvPr id="4" name="Hình ảnh 3" descr="Ảnh có chứa hình mờ">
            <a:extLst>
              <a:ext uri="{FF2B5EF4-FFF2-40B4-BE49-F238E27FC236}">
                <a16:creationId xmlns:a16="http://schemas.microsoft.com/office/drawing/2014/main" id="{51D0BB9D-60FE-41CF-87D6-6A4361394E66}"/>
              </a:ext>
            </a:extLst>
          </p:cNvPr>
          <p:cNvPicPr>
            <a:picLocks noChangeAspect="1"/>
          </p:cNvPicPr>
          <p:nvPr/>
        </p:nvPicPr>
        <p:blipFill rotWithShape="1">
          <a:blip r:embed="rId3"/>
          <a:srcRect l="30238" r="24711" b="2"/>
          <a:stretch/>
        </p:blipFill>
        <p:spPr>
          <a:xfrm>
            <a:off x="20" y="-12128"/>
            <a:ext cx="4654276" cy="6870127"/>
          </a:xfrm>
          <a:prstGeom prst="rect">
            <a:avLst/>
          </a:prstGeom>
        </p:spPr>
      </p:pic>
      <p:cxnSp>
        <p:nvCxnSpPr>
          <p:cNvPr id="15" name="Đường nối Thẳng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hỗ dành sẵn cho Nội dung 2" descr="Danh sách nhãn biểu tượng hình tròn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2369117358"/>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31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14A725-2FB1-5394-134F-C44B29A75D84}"/>
              </a:ext>
            </a:extLst>
          </p:cNvPr>
          <p:cNvSpPr>
            <a:spLocks noGrp="1"/>
          </p:cNvSpPr>
          <p:nvPr>
            <p:ph type="title"/>
          </p:nvPr>
        </p:nvSpPr>
        <p:spPr/>
        <p:txBody>
          <a:bodyPr/>
          <a:lstStyle/>
          <a:p>
            <a:r>
              <a:rPr lang="vi-VN" dirty="0" err="1"/>
              <a:t>Nội</a:t>
            </a:r>
            <a:r>
              <a:rPr lang="vi-VN" dirty="0"/>
              <a:t> dung </a:t>
            </a:r>
            <a:r>
              <a:rPr lang="vi-VN" dirty="0" err="1"/>
              <a:t>báo</a:t>
            </a:r>
            <a:r>
              <a:rPr lang="vi-VN" dirty="0"/>
              <a:t> </a:t>
            </a:r>
            <a:r>
              <a:rPr lang="vi-VN" dirty="0" err="1"/>
              <a:t>cáo</a:t>
            </a:r>
            <a:endParaRPr lang="vi-VN" dirty="0"/>
          </a:p>
        </p:txBody>
      </p:sp>
      <p:sp>
        <p:nvSpPr>
          <p:cNvPr id="3" name="Chỗ dành sẵn cho Nội dung 2">
            <a:extLst>
              <a:ext uri="{FF2B5EF4-FFF2-40B4-BE49-F238E27FC236}">
                <a16:creationId xmlns:a16="http://schemas.microsoft.com/office/drawing/2014/main" id="{B07322F3-A9A1-5E7D-ED10-4125049E1B34}"/>
              </a:ext>
            </a:extLst>
          </p:cNvPr>
          <p:cNvSpPr>
            <a:spLocks noGrp="1"/>
          </p:cNvSpPr>
          <p:nvPr>
            <p:ph idx="1"/>
          </p:nvPr>
        </p:nvSpPr>
        <p:spPr/>
        <p:txBody>
          <a:bodyPr>
            <a:normAutofit/>
          </a:bodyPr>
          <a:lstStyle/>
          <a:p>
            <a:pPr>
              <a:lnSpc>
                <a:spcPct val="150000"/>
              </a:lnSpc>
            </a:pPr>
            <a:r>
              <a:rPr lang="vi-VN" sz="3600" dirty="0"/>
              <a:t>1. </a:t>
            </a:r>
            <a:r>
              <a:rPr lang="vi-VN" sz="3600" dirty="0" err="1"/>
              <a:t>Giới</a:t>
            </a:r>
            <a:r>
              <a:rPr lang="vi-VN" sz="3600" dirty="0"/>
              <a:t> </a:t>
            </a:r>
            <a:r>
              <a:rPr lang="vi-VN" sz="3600" dirty="0" err="1"/>
              <a:t>thiệu</a:t>
            </a:r>
            <a:r>
              <a:rPr lang="vi-VN" sz="3600" dirty="0"/>
              <a:t> </a:t>
            </a:r>
            <a:r>
              <a:rPr lang="vi-VN" sz="3600" dirty="0" err="1"/>
              <a:t>đề</a:t>
            </a:r>
            <a:r>
              <a:rPr lang="vi-VN" sz="3600" dirty="0"/>
              <a:t> </a:t>
            </a:r>
            <a:r>
              <a:rPr lang="vi-VN" sz="3600" dirty="0" err="1"/>
              <a:t>tài</a:t>
            </a:r>
            <a:r>
              <a:rPr lang="vi-VN" sz="3600" dirty="0"/>
              <a:t>.</a:t>
            </a:r>
          </a:p>
          <a:p>
            <a:pPr>
              <a:lnSpc>
                <a:spcPct val="150000"/>
              </a:lnSpc>
            </a:pPr>
            <a:r>
              <a:rPr lang="vi-VN" sz="3600" dirty="0"/>
              <a:t>2. Công </a:t>
            </a:r>
            <a:r>
              <a:rPr lang="vi-VN" sz="3600" dirty="0" err="1"/>
              <a:t>cụ</a:t>
            </a:r>
            <a:r>
              <a:rPr lang="vi-VN" sz="3600" dirty="0"/>
              <a:t> </a:t>
            </a:r>
            <a:r>
              <a:rPr lang="vi-VN" sz="3600" dirty="0" err="1"/>
              <a:t>sử</a:t>
            </a:r>
            <a:r>
              <a:rPr lang="vi-VN" sz="3600" dirty="0"/>
              <a:t> </a:t>
            </a:r>
            <a:r>
              <a:rPr lang="vi-VN" sz="3600" dirty="0" err="1"/>
              <a:t>dụng</a:t>
            </a:r>
            <a:r>
              <a:rPr lang="vi-VN" sz="3600" dirty="0"/>
              <a:t>.</a:t>
            </a:r>
          </a:p>
          <a:p>
            <a:pPr>
              <a:lnSpc>
                <a:spcPct val="150000"/>
              </a:lnSpc>
            </a:pPr>
            <a:r>
              <a:rPr lang="vi-VN" sz="3600" dirty="0"/>
              <a:t>3. </a:t>
            </a:r>
            <a:r>
              <a:rPr lang="vi-VN" sz="3600" dirty="0" err="1"/>
              <a:t>Nội</a:t>
            </a:r>
            <a:r>
              <a:rPr lang="vi-VN" sz="3600" dirty="0"/>
              <a:t> dung </a:t>
            </a:r>
            <a:r>
              <a:rPr lang="vi-VN" sz="3600" dirty="0" err="1"/>
              <a:t>đề</a:t>
            </a:r>
            <a:r>
              <a:rPr lang="vi-VN" sz="3600" dirty="0"/>
              <a:t> </a:t>
            </a:r>
            <a:r>
              <a:rPr lang="vi-VN" sz="3600" dirty="0" err="1"/>
              <a:t>tài</a:t>
            </a:r>
            <a:r>
              <a:rPr lang="vi-VN" sz="3600" dirty="0"/>
              <a:t>.</a:t>
            </a:r>
          </a:p>
          <a:p>
            <a:pPr>
              <a:lnSpc>
                <a:spcPct val="150000"/>
              </a:lnSpc>
            </a:pPr>
            <a:r>
              <a:rPr lang="vi-VN" sz="3600" dirty="0"/>
              <a:t>4. </a:t>
            </a:r>
            <a:r>
              <a:rPr lang="vi-VN" sz="3600" dirty="0" err="1"/>
              <a:t>Kết</a:t>
            </a:r>
            <a:r>
              <a:rPr lang="vi-VN" sz="3600" dirty="0"/>
              <a:t> </a:t>
            </a:r>
            <a:r>
              <a:rPr lang="vi-VN" sz="3600" dirty="0" err="1"/>
              <a:t>luận</a:t>
            </a:r>
            <a:r>
              <a:rPr lang="vi-VN" sz="3600" dirty="0"/>
              <a:t>.</a:t>
            </a:r>
          </a:p>
        </p:txBody>
      </p:sp>
      <p:pic>
        <p:nvPicPr>
          <p:cNvPr id="5" name="Hình ảnh 4">
            <a:extLst>
              <a:ext uri="{FF2B5EF4-FFF2-40B4-BE49-F238E27FC236}">
                <a16:creationId xmlns:a16="http://schemas.microsoft.com/office/drawing/2014/main" id="{B8EBF88F-BD09-3316-32FB-6919F4E5F6E7}"/>
              </a:ext>
            </a:extLst>
          </p:cNvPr>
          <p:cNvPicPr>
            <a:picLocks noChangeAspect="1"/>
          </p:cNvPicPr>
          <p:nvPr/>
        </p:nvPicPr>
        <p:blipFill>
          <a:blip r:embed="rId2"/>
          <a:stretch>
            <a:fillRect/>
          </a:stretch>
        </p:blipFill>
        <p:spPr>
          <a:xfrm>
            <a:off x="6543853" y="2113181"/>
            <a:ext cx="4121330" cy="3488466"/>
          </a:xfrm>
          <a:prstGeom prst="rect">
            <a:avLst/>
          </a:prstGeom>
        </p:spPr>
      </p:pic>
    </p:spTree>
    <p:extLst>
      <p:ext uri="{BB962C8B-B14F-4D97-AF65-F5344CB8AC3E}">
        <p14:creationId xmlns:p14="http://schemas.microsoft.com/office/powerpoint/2010/main" val="256995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DBBED8-D388-5F71-93C9-4F41BB4236F1}"/>
              </a:ext>
            </a:extLst>
          </p:cNvPr>
          <p:cNvSpPr>
            <a:spLocks noGrp="1"/>
          </p:cNvSpPr>
          <p:nvPr>
            <p:ph type="title"/>
          </p:nvPr>
        </p:nvSpPr>
        <p:spPr/>
        <p:txBody>
          <a:bodyPr/>
          <a:lstStyle/>
          <a:p>
            <a:r>
              <a:rPr lang="vi-VN" dirty="0" err="1"/>
              <a:t>Giới</a:t>
            </a:r>
            <a:r>
              <a:rPr lang="vi-VN" dirty="0"/>
              <a:t> </a:t>
            </a:r>
            <a:r>
              <a:rPr lang="vi-VN" dirty="0" err="1"/>
              <a:t>thiệu</a:t>
            </a:r>
            <a:r>
              <a:rPr lang="vi-VN" dirty="0"/>
              <a:t> </a:t>
            </a:r>
            <a:r>
              <a:rPr lang="vi-VN" dirty="0" err="1"/>
              <a:t>đề</a:t>
            </a:r>
            <a:r>
              <a:rPr lang="vi-VN" dirty="0"/>
              <a:t> </a:t>
            </a:r>
            <a:r>
              <a:rPr lang="vi-VN" dirty="0" err="1"/>
              <a:t>tài</a:t>
            </a:r>
            <a:endParaRPr lang="vi-VN" dirty="0"/>
          </a:p>
        </p:txBody>
      </p:sp>
      <p:sp>
        <p:nvSpPr>
          <p:cNvPr id="3" name="Chỗ dành sẵn cho Nội dung 2">
            <a:extLst>
              <a:ext uri="{FF2B5EF4-FFF2-40B4-BE49-F238E27FC236}">
                <a16:creationId xmlns:a16="http://schemas.microsoft.com/office/drawing/2014/main" id="{36223543-6467-D82E-00AF-FD534B0757E8}"/>
              </a:ext>
            </a:extLst>
          </p:cNvPr>
          <p:cNvSpPr>
            <a:spLocks noGrp="1"/>
          </p:cNvSpPr>
          <p:nvPr>
            <p:ph idx="1"/>
          </p:nvPr>
        </p:nvSpPr>
        <p:spPr/>
        <p:txBody>
          <a:bodyPr/>
          <a:lstStyle/>
          <a:p>
            <a:pPr marL="914400" indent="-519113">
              <a:buFont typeface="Wingdings" panose="05000000000000000000" pitchFamily="2" charset="2"/>
              <a:buChar char="Ø"/>
            </a:pPr>
            <a:r>
              <a:rPr lang="vi-VN" sz="2000" dirty="0" err="1"/>
              <a:t>Website</a:t>
            </a:r>
            <a:r>
              <a:rPr lang="vi-VN" sz="2000" dirty="0"/>
              <a:t> </a:t>
            </a:r>
            <a:r>
              <a:rPr lang="vi-VN" sz="2000" dirty="0" err="1"/>
              <a:t>bán</a:t>
            </a:r>
            <a:r>
              <a:rPr lang="vi-VN" sz="2000" dirty="0"/>
              <a:t> linh </a:t>
            </a:r>
            <a:r>
              <a:rPr lang="vi-VN" sz="2000" dirty="0" err="1"/>
              <a:t>kiện</a:t>
            </a:r>
            <a:r>
              <a:rPr lang="vi-VN" sz="2000" dirty="0"/>
              <a:t> </a:t>
            </a:r>
            <a:r>
              <a:rPr lang="vi-VN" sz="2000" dirty="0" err="1"/>
              <a:t>là</a:t>
            </a:r>
            <a:r>
              <a:rPr lang="vi-VN" sz="2000" dirty="0"/>
              <a:t> </a:t>
            </a:r>
            <a:r>
              <a:rPr lang="vi-VN" sz="2000" dirty="0" err="1"/>
              <a:t>một</a:t>
            </a:r>
            <a:r>
              <a:rPr lang="vi-VN" sz="2000" dirty="0"/>
              <a:t> </a:t>
            </a:r>
            <a:r>
              <a:rPr lang="vi-VN" sz="2000" dirty="0" err="1"/>
              <a:t>nền</a:t>
            </a:r>
            <a:r>
              <a:rPr lang="vi-VN" sz="2000" dirty="0"/>
              <a:t> </a:t>
            </a:r>
            <a:r>
              <a:rPr lang="vi-VN" sz="2000" dirty="0" err="1"/>
              <a:t>tảng</a:t>
            </a:r>
            <a:r>
              <a:rPr lang="vi-VN" sz="2000" dirty="0"/>
              <a:t> </a:t>
            </a:r>
            <a:r>
              <a:rPr lang="vi-VN" sz="2000" dirty="0" err="1"/>
              <a:t>trực</a:t>
            </a:r>
            <a:r>
              <a:rPr lang="vi-VN" sz="2000" dirty="0"/>
              <a:t> </a:t>
            </a:r>
            <a:r>
              <a:rPr lang="vi-VN" sz="2000" dirty="0" err="1"/>
              <a:t>tuyến</a:t>
            </a:r>
            <a:r>
              <a:rPr lang="vi-VN" sz="2000" dirty="0"/>
              <a:t> cho </a:t>
            </a:r>
            <a:r>
              <a:rPr lang="vi-VN" sz="2000" dirty="0" err="1"/>
              <a:t>phép</a:t>
            </a:r>
            <a:r>
              <a:rPr lang="vi-VN" sz="2000" dirty="0"/>
              <a:t> </a:t>
            </a:r>
            <a:r>
              <a:rPr lang="vi-VN" sz="2000" dirty="0" err="1"/>
              <a:t>người</a:t>
            </a:r>
            <a:r>
              <a:rPr lang="vi-VN" sz="2000" dirty="0"/>
              <a:t> </a:t>
            </a:r>
            <a:r>
              <a:rPr lang="vi-VN" sz="2000" dirty="0" err="1"/>
              <a:t>dùng</a:t>
            </a:r>
            <a:r>
              <a:rPr lang="vi-VN" sz="2000" dirty="0"/>
              <a:t> </a:t>
            </a:r>
            <a:r>
              <a:rPr lang="vi-VN" sz="2000" dirty="0" err="1"/>
              <a:t>đặt</a:t>
            </a:r>
            <a:r>
              <a:rPr lang="vi-VN" sz="2000" dirty="0"/>
              <a:t> mua </a:t>
            </a:r>
            <a:r>
              <a:rPr lang="vi-VN" sz="2000" dirty="0" err="1"/>
              <a:t>các</a:t>
            </a:r>
            <a:r>
              <a:rPr lang="vi-VN" sz="2000" dirty="0"/>
              <a:t> </a:t>
            </a:r>
            <a:r>
              <a:rPr lang="vi-VN" sz="2000" dirty="0" err="1"/>
              <a:t>sản</a:t>
            </a:r>
            <a:r>
              <a:rPr lang="vi-VN" sz="2000" dirty="0"/>
              <a:t> </a:t>
            </a:r>
            <a:r>
              <a:rPr lang="vi-VN" sz="2000" dirty="0" err="1"/>
              <a:t>phẩm</a:t>
            </a:r>
            <a:r>
              <a:rPr lang="vi-VN" sz="2000" dirty="0"/>
              <a:t> linh </a:t>
            </a:r>
            <a:r>
              <a:rPr lang="vi-VN" sz="2000" dirty="0" err="1"/>
              <a:t>kiện</a:t>
            </a:r>
            <a:r>
              <a:rPr lang="vi-VN" sz="2000" dirty="0"/>
              <a:t> </a:t>
            </a:r>
            <a:r>
              <a:rPr lang="vi-VN" sz="2000" dirty="0" err="1"/>
              <a:t>máy</a:t>
            </a:r>
            <a:r>
              <a:rPr lang="vi-VN" sz="2000" dirty="0"/>
              <a:t> tinh </a:t>
            </a:r>
            <a:r>
              <a:rPr lang="vi-VN" sz="2000" dirty="0" err="1"/>
              <a:t>hoặc</a:t>
            </a:r>
            <a:r>
              <a:rPr lang="vi-VN" sz="2000" dirty="0"/>
              <a:t> </a:t>
            </a:r>
            <a:r>
              <a:rPr lang="vi-VN" sz="2000" dirty="0" err="1"/>
              <a:t>laptop</a:t>
            </a:r>
            <a:r>
              <a:rPr lang="vi-VN" sz="2000" dirty="0"/>
              <a:t> </a:t>
            </a:r>
            <a:r>
              <a:rPr lang="vi-VN" sz="2000" dirty="0" err="1"/>
              <a:t>một</a:t>
            </a:r>
            <a:r>
              <a:rPr lang="vi-VN" sz="2000" dirty="0"/>
              <a:t> </a:t>
            </a:r>
            <a:r>
              <a:rPr lang="vi-VN" sz="2000" dirty="0" err="1"/>
              <a:t>cách</a:t>
            </a:r>
            <a:r>
              <a:rPr lang="vi-VN" sz="2000" dirty="0"/>
              <a:t> </a:t>
            </a:r>
            <a:r>
              <a:rPr lang="vi-VN" sz="2000" dirty="0" err="1"/>
              <a:t>dễ</a:t>
            </a:r>
            <a:r>
              <a:rPr lang="vi-VN" sz="2000" dirty="0"/>
              <a:t> </a:t>
            </a:r>
            <a:r>
              <a:rPr lang="vi-VN" sz="2000" dirty="0" err="1"/>
              <a:t>dàng</a:t>
            </a:r>
            <a:r>
              <a:rPr lang="vi-VN" sz="2000" dirty="0"/>
              <a:t>.</a:t>
            </a:r>
            <a:endParaRPr lang="en-US" sz="2000" dirty="0"/>
          </a:p>
          <a:p>
            <a:pPr marL="914400" indent="-519113">
              <a:buFont typeface="Wingdings" panose="05000000000000000000" pitchFamily="2" charset="2"/>
              <a:buChar char="Ø"/>
            </a:pPr>
            <a:r>
              <a:rPr lang="en-US" sz="2000" dirty="0"/>
              <a:t>D</a:t>
            </a:r>
            <a:r>
              <a:rPr lang="vi-VN" sz="2000" dirty="0"/>
              <a:t>ễ </a:t>
            </a:r>
            <a:r>
              <a:rPr lang="vi-VN" sz="2000" dirty="0" err="1"/>
              <a:t>sử</a:t>
            </a:r>
            <a:r>
              <a:rPr lang="vi-VN" sz="2000" dirty="0"/>
              <a:t> </a:t>
            </a:r>
            <a:r>
              <a:rPr lang="vi-VN" sz="2000" dirty="0" err="1"/>
              <a:t>dụng</a:t>
            </a:r>
            <a:r>
              <a:rPr lang="vi-VN" sz="2000" dirty="0"/>
              <a:t>, </a:t>
            </a:r>
            <a:r>
              <a:rPr lang="vi-VN" sz="2000" dirty="0" err="1"/>
              <a:t>giúp</a:t>
            </a:r>
            <a:r>
              <a:rPr lang="vi-VN" sz="2000" dirty="0"/>
              <a:t> </a:t>
            </a:r>
            <a:r>
              <a:rPr lang="vi-VN" sz="2000" dirty="0" err="1"/>
              <a:t>người</a:t>
            </a:r>
            <a:r>
              <a:rPr lang="vi-VN" sz="2000" dirty="0"/>
              <a:t> </a:t>
            </a:r>
            <a:r>
              <a:rPr lang="vi-VN" sz="2000" dirty="0" err="1"/>
              <a:t>dùng</a:t>
            </a:r>
            <a:r>
              <a:rPr lang="vi-VN" sz="2000" dirty="0"/>
              <a:t> </a:t>
            </a:r>
            <a:r>
              <a:rPr lang="vi-VN" sz="2000" dirty="0" err="1"/>
              <a:t>tìm</a:t>
            </a:r>
            <a:r>
              <a:rPr lang="vi-VN" sz="2000" dirty="0"/>
              <a:t> </a:t>
            </a:r>
            <a:r>
              <a:rPr lang="vi-VN" sz="2000" dirty="0" err="1"/>
              <a:t>kiếm</a:t>
            </a:r>
            <a:r>
              <a:rPr lang="vi-VN" sz="2000" dirty="0"/>
              <a:t> </a:t>
            </a:r>
            <a:r>
              <a:rPr lang="vi-VN" sz="2000" dirty="0" err="1"/>
              <a:t>một</a:t>
            </a:r>
            <a:r>
              <a:rPr lang="vi-VN" sz="2000" dirty="0"/>
              <a:t> </a:t>
            </a:r>
            <a:r>
              <a:rPr lang="vi-VN" sz="2000" dirty="0" err="1"/>
              <a:t>cách</a:t>
            </a:r>
            <a:r>
              <a:rPr lang="vi-VN" sz="2000" dirty="0"/>
              <a:t> nhanh </a:t>
            </a:r>
            <a:r>
              <a:rPr lang="vi-VN" sz="2000" dirty="0" err="1"/>
              <a:t>chóng</a:t>
            </a:r>
            <a:r>
              <a:rPr lang="vi-VN" sz="2000" dirty="0"/>
              <a:t> </a:t>
            </a:r>
            <a:r>
              <a:rPr lang="vi-VN" sz="2000" dirty="0" err="1"/>
              <a:t>và</a:t>
            </a:r>
            <a:r>
              <a:rPr lang="vi-VN" sz="2000" dirty="0"/>
              <a:t> </a:t>
            </a:r>
            <a:r>
              <a:rPr lang="vi-VN" sz="2000" dirty="0" err="1"/>
              <a:t>thuận</a:t>
            </a:r>
            <a:r>
              <a:rPr lang="vi-VN" sz="2000" dirty="0"/>
              <a:t> </a:t>
            </a:r>
            <a:r>
              <a:rPr lang="vi-VN" sz="2000" dirty="0" err="1"/>
              <a:t>tiện</a:t>
            </a:r>
            <a:r>
              <a:rPr lang="en-US" sz="2000" dirty="0"/>
              <a:t>.</a:t>
            </a:r>
          </a:p>
          <a:p>
            <a:pPr marL="914400" indent="-519113">
              <a:buFont typeface="Wingdings" panose="05000000000000000000" pitchFamily="2" charset="2"/>
              <a:buChar char="Ø"/>
            </a:pPr>
            <a:r>
              <a:rPr lang="en-US" sz="2000" dirty="0"/>
              <a:t>Thanh </a:t>
            </a:r>
            <a:r>
              <a:rPr lang="vi-VN" sz="2000" dirty="0" err="1"/>
              <a:t>toán</a:t>
            </a:r>
            <a:r>
              <a:rPr lang="vi-VN" sz="2000" dirty="0"/>
              <a:t> nhanh </a:t>
            </a:r>
            <a:r>
              <a:rPr lang="vi-VN" sz="2000" dirty="0" err="1"/>
              <a:t>với</a:t>
            </a:r>
            <a:r>
              <a:rPr lang="vi-VN" sz="2000" dirty="0"/>
              <a:t> </a:t>
            </a:r>
            <a:r>
              <a:rPr lang="vi-VN" sz="2000" dirty="0" err="1"/>
              <a:t>Wallet-Momo</a:t>
            </a:r>
            <a:r>
              <a:rPr lang="vi-VN" sz="2000" dirty="0"/>
              <a:t>.</a:t>
            </a:r>
          </a:p>
          <a:p>
            <a:pPr marL="914400" indent="-519113">
              <a:buFont typeface="Wingdings" panose="05000000000000000000" pitchFamily="2" charset="2"/>
              <a:buChar char="Ø"/>
            </a:pPr>
            <a:r>
              <a:rPr lang="vi-VN" dirty="0" err="1"/>
              <a:t>Đầy</a:t>
            </a:r>
            <a:r>
              <a:rPr lang="vi-VN" dirty="0"/>
              <a:t> </a:t>
            </a:r>
            <a:r>
              <a:rPr lang="vi-VN" dirty="0" err="1"/>
              <a:t>đủ</a:t>
            </a:r>
            <a:r>
              <a:rPr lang="vi-VN" dirty="0"/>
              <a:t> </a:t>
            </a:r>
            <a:r>
              <a:rPr lang="vi-VN" dirty="0" err="1"/>
              <a:t>các</a:t>
            </a:r>
            <a:r>
              <a:rPr lang="vi-VN" dirty="0"/>
              <a:t> tinh năng cơ </a:t>
            </a:r>
            <a:r>
              <a:rPr lang="vi-VN" dirty="0" err="1"/>
              <a:t>bản</a:t>
            </a:r>
            <a:r>
              <a:rPr lang="vi-VN" dirty="0"/>
              <a:t> </a:t>
            </a:r>
            <a:r>
              <a:rPr lang="vi-VN" dirty="0" err="1"/>
              <a:t>giúp</a:t>
            </a:r>
            <a:r>
              <a:rPr lang="vi-VN" dirty="0"/>
              <a:t> </a:t>
            </a:r>
            <a:r>
              <a:rPr lang="vi-VN" dirty="0" err="1"/>
              <a:t>trải</a:t>
            </a:r>
            <a:r>
              <a:rPr lang="vi-VN" dirty="0"/>
              <a:t> </a:t>
            </a:r>
            <a:r>
              <a:rPr lang="vi-VN" dirty="0" err="1"/>
              <a:t>nghiệm</a:t>
            </a:r>
            <a:r>
              <a:rPr lang="vi-VN" dirty="0"/>
              <a:t> </a:t>
            </a:r>
            <a:r>
              <a:rPr lang="vi-VN" dirty="0" err="1"/>
              <a:t>người</a:t>
            </a:r>
            <a:r>
              <a:rPr lang="vi-VN" dirty="0"/>
              <a:t> </a:t>
            </a:r>
            <a:r>
              <a:rPr lang="vi-VN" dirty="0" err="1"/>
              <a:t>dùng</a:t>
            </a:r>
            <a:r>
              <a:rPr lang="vi-VN" dirty="0"/>
              <a:t> </a:t>
            </a:r>
            <a:r>
              <a:rPr lang="vi-VN" dirty="0" err="1"/>
              <a:t>tốt</a:t>
            </a:r>
            <a:r>
              <a:rPr lang="vi-VN" dirty="0"/>
              <a:t> hơn.</a:t>
            </a:r>
            <a:endParaRPr lang="en-US" sz="2000" dirty="0"/>
          </a:p>
        </p:txBody>
      </p:sp>
    </p:spTree>
    <p:extLst>
      <p:ext uri="{BB962C8B-B14F-4D97-AF65-F5344CB8AC3E}">
        <p14:creationId xmlns:p14="http://schemas.microsoft.com/office/powerpoint/2010/main" val="419115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DBBED8-D388-5F71-93C9-4F41BB4236F1}"/>
              </a:ext>
            </a:extLst>
          </p:cNvPr>
          <p:cNvSpPr>
            <a:spLocks noGrp="1"/>
          </p:cNvSpPr>
          <p:nvPr>
            <p:ph type="title"/>
          </p:nvPr>
        </p:nvSpPr>
        <p:spPr/>
        <p:txBody>
          <a:bodyPr/>
          <a:lstStyle/>
          <a:p>
            <a:r>
              <a:rPr lang="vi-VN" dirty="0"/>
              <a:t>Công </a:t>
            </a:r>
            <a:r>
              <a:rPr lang="vi-VN" dirty="0" err="1"/>
              <a:t>cụ</a:t>
            </a:r>
            <a:r>
              <a:rPr lang="vi-VN" dirty="0"/>
              <a:t> </a:t>
            </a:r>
            <a:r>
              <a:rPr lang="vi-VN" dirty="0" err="1"/>
              <a:t>sử</a:t>
            </a:r>
            <a:r>
              <a:rPr lang="vi-VN" dirty="0"/>
              <a:t> </a:t>
            </a:r>
            <a:r>
              <a:rPr lang="vi-VN" dirty="0" err="1"/>
              <a:t>dụng</a:t>
            </a:r>
            <a:endParaRPr lang="vi-VN" dirty="0"/>
          </a:p>
        </p:txBody>
      </p:sp>
      <p:sp>
        <p:nvSpPr>
          <p:cNvPr id="3" name="Chỗ dành sẵn cho Nội dung 2">
            <a:extLst>
              <a:ext uri="{FF2B5EF4-FFF2-40B4-BE49-F238E27FC236}">
                <a16:creationId xmlns:a16="http://schemas.microsoft.com/office/drawing/2014/main" id="{36223543-6467-D82E-00AF-FD534B0757E8}"/>
              </a:ext>
            </a:extLst>
          </p:cNvPr>
          <p:cNvSpPr>
            <a:spLocks noGrp="1"/>
          </p:cNvSpPr>
          <p:nvPr>
            <p:ph idx="1"/>
          </p:nvPr>
        </p:nvSpPr>
        <p:spPr/>
        <p:txBody>
          <a:bodyPr>
            <a:normAutofit/>
          </a:bodyPr>
          <a:lstStyle/>
          <a:p>
            <a:pPr marL="738187" indent="-342900">
              <a:buFont typeface="Wingdings" panose="05000000000000000000" pitchFamily="2" charset="2"/>
              <a:buChar char="v"/>
            </a:pPr>
            <a:r>
              <a:rPr lang="vi-VN" sz="4000" dirty="0" err="1"/>
              <a:t>Visual</a:t>
            </a:r>
            <a:r>
              <a:rPr lang="vi-VN" sz="4000" dirty="0"/>
              <a:t> </a:t>
            </a:r>
            <a:r>
              <a:rPr lang="vi-VN" sz="4000" dirty="0" err="1"/>
              <a:t>Studio</a:t>
            </a:r>
            <a:r>
              <a:rPr lang="vi-VN" sz="4000" dirty="0"/>
              <a:t> 2022</a:t>
            </a:r>
          </a:p>
          <a:p>
            <a:pPr marL="738187" indent="-342900">
              <a:buFont typeface="Wingdings" panose="05000000000000000000" pitchFamily="2" charset="2"/>
              <a:buChar char="v"/>
            </a:pPr>
            <a:r>
              <a:rPr lang="vi-VN" sz="4000" dirty="0"/>
              <a:t>MS SQL Server</a:t>
            </a:r>
          </a:p>
          <a:p>
            <a:pPr marL="738187" indent="-342900">
              <a:buFont typeface="Wingdings" panose="05000000000000000000" pitchFamily="2" charset="2"/>
              <a:buChar char="v"/>
            </a:pPr>
            <a:r>
              <a:rPr lang="vi-VN" sz="4000" dirty="0" err="1"/>
              <a:t>Github</a:t>
            </a:r>
            <a:endParaRPr lang="vi-VN" sz="4000" dirty="0"/>
          </a:p>
          <a:p>
            <a:pPr marL="738187" indent="-342900">
              <a:buFont typeface="Wingdings" panose="05000000000000000000" pitchFamily="2" charset="2"/>
              <a:buChar char="v"/>
            </a:pPr>
            <a:r>
              <a:rPr lang="vi-VN" sz="4000" dirty="0" err="1"/>
              <a:t>Jira</a:t>
            </a:r>
            <a:r>
              <a:rPr lang="vi-VN" sz="4000" dirty="0"/>
              <a:t> </a:t>
            </a:r>
            <a:r>
              <a:rPr lang="vi-VN" sz="4000" dirty="0" err="1"/>
              <a:t>Software</a:t>
            </a:r>
            <a:endParaRPr lang="vi-VN" sz="4000" dirty="0"/>
          </a:p>
          <a:p>
            <a:pPr marL="738187" indent="-342900">
              <a:buFont typeface="Wingdings" panose="05000000000000000000" pitchFamily="2" charset="2"/>
              <a:buChar char="v"/>
            </a:pPr>
            <a:r>
              <a:rPr lang="vi-VN" sz="4000" dirty="0" err="1"/>
              <a:t>Balsamiq</a:t>
            </a:r>
            <a:r>
              <a:rPr lang="vi-VN" sz="4000" dirty="0"/>
              <a:t> </a:t>
            </a:r>
            <a:r>
              <a:rPr lang="vi-VN" sz="4000" dirty="0" err="1"/>
              <a:t>Wareframes</a:t>
            </a:r>
            <a:endParaRPr lang="en-US" sz="4000" dirty="0"/>
          </a:p>
        </p:txBody>
      </p:sp>
    </p:spTree>
    <p:extLst>
      <p:ext uri="{BB962C8B-B14F-4D97-AF65-F5344CB8AC3E}">
        <p14:creationId xmlns:p14="http://schemas.microsoft.com/office/powerpoint/2010/main" val="226024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6DBBED8-D388-5F71-93C9-4F41BB4236F1}"/>
              </a:ext>
            </a:extLst>
          </p:cNvPr>
          <p:cNvSpPr>
            <a:spLocks noGrp="1"/>
          </p:cNvSpPr>
          <p:nvPr>
            <p:ph type="title"/>
          </p:nvPr>
        </p:nvSpPr>
        <p:spPr/>
        <p:txBody>
          <a:bodyPr/>
          <a:lstStyle/>
          <a:p>
            <a:r>
              <a:rPr lang="vi-VN" dirty="0" err="1"/>
              <a:t>Nội</a:t>
            </a:r>
            <a:r>
              <a:rPr lang="vi-VN" dirty="0"/>
              <a:t> dung </a:t>
            </a:r>
            <a:r>
              <a:rPr lang="vi-VN" dirty="0" err="1"/>
              <a:t>đề</a:t>
            </a:r>
            <a:r>
              <a:rPr lang="vi-VN" dirty="0"/>
              <a:t> </a:t>
            </a:r>
            <a:r>
              <a:rPr lang="vi-VN" dirty="0" err="1"/>
              <a:t>tài</a:t>
            </a:r>
            <a:endParaRPr lang="vi-VN" dirty="0"/>
          </a:p>
        </p:txBody>
      </p:sp>
      <p:sp>
        <p:nvSpPr>
          <p:cNvPr id="3" name="Chỗ dành sẵn cho Nội dung 2">
            <a:extLst>
              <a:ext uri="{FF2B5EF4-FFF2-40B4-BE49-F238E27FC236}">
                <a16:creationId xmlns:a16="http://schemas.microsoft.com/office/drawing/2014/main" id="{36223543-6467-D82E-00AF-FD534B0757E8}"/>
              </a:ext>
            </a:extLst>
          </p:cNvPr>
          <p:cNvSpPr>
            <a:spLocks noGrp="1"/>
          </p:cNvSpPr>
          <p:nvPr>
            <p:ph idx="1"/>
          </p:nvPr>
        </p:nvSpPr>
        <p:spPr/>
        <p:txBody>
          <a:bodyPr>
            <a:normAutofit fontScale="92500" lnSpcReduction="20000"/>
          </a:bodyPr>
          <a:lstStyle/>
          <a:p>
            <a:pPr marL="342900" lvl="0" indent="-342900" algn="just">
              <a:lnSpc>
                <a:spcPct val="150000"/>
              </a:lnSpc>
              <a:buFont typeface="Symbol" panose="05050102010706020507" pitchFamily="18" charset="2"/>
              <a:buChar char=""/>
            </a:pPr>
            <a:r>
              <a:rPr lang="en-US" sz="1800" u="sng" dirty="0" err="1">
                <a:effectLst/>
                <a:latin typeface="Times New Roman" panose="02020603050405020304" pitchFamily="18" charset="0"/>
                <a:ea typeface="Times New Roman" panose="02020603050405020304" pitchFamily="18" charset="0"/>
              </a:rPr>
              <a:t>Đăng</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nhập</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và</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đăng</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xuất</a:t>
            </a:r>
            <a:r>
              <a:rPr lang="en-US" sz="1800" u="sng"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web. Khi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mình</a:t>
            </a:r>
            <a:r>
              <a:rPr lang="en-US" sz="1800"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err="1">
                <a:effectLst/>
                <a:latin typeface="Times New Roman" panose="02020603050405020304" pitchFamily="18" charset="0"/>
                <a:ea typeface="Times New Roman" panose="02020603050405020304" pitchFamily="18" charset="0"/>
              </a:rPr>
              <a:t>Quản</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lý</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linh</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kiện</a:t>
            </a:r>
            <a:r>
              <a:rPr lang="en-US" sz="1800" u="sng" dirty="0">
                <a:effectLst/>
                <a:latin typeface="Times New Roman" panose="02020603050405020304" pitchFamily="18" charset="0"/>
                <a:ea typeface="Times New Roman" panose="02020603050405020304" pitchFamily="18" charset="0"/>
              </a:rPr>
              <a:t> </a:t>
            </a:r>
            <a:r>
              <a:rPr lang="en-US" sz="1800" u="sng" dirty="0" err="1">
                <a:effectLst/>
                <a:latin typeface="Times New Roman" panose="02020603050405020304" pitchFamily="18" charset="0"/>
                <a:ea typeface="Times New Roman" panose="02020603050405020304" pitchFamily="18" charset="0"/>
              </a:rPr>
              <a:t>trên</a:t>
            </a:r>
            <a:r>
              <a:rPr lang="en-US" sz="1800" u="sng" dirty="0">
                <a:effectLst/>
                <a:latin typeface="Times New Roman" panose="02020603050405020304" pitchFamily="18" charset="0"/>
                <a:ea typeface="Times New Roman" panose="02020603050405020304" pitchFamily="18" charset="0"/>
              </a:rPr>
              <a:t> web:</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linh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linh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kiện</a:t>
            </a:r>
            <a:r>
              <a:rPr lang="en-US" sz="1800" dirty="0">
                <a:effectLst/>
                <a:latin typeface="Times New Roman" panose="02020603050405020304" pitchFamily="18" charset="0"/>
                <a:ea typeface="Times New Roman" panose="02020603050405020304" pitchFamily="18" charset="0"/>
              </a:rPr>
              <a:t> hay </a:t>
            </a:r>
            <a:r>
              <a:rPr lang="en-US" sz="1800" dirty="0" err="1">
                <a:effectLst/>
                <a:latin typeface="Times New Roman" panose="02020603050405020304" pitchFamily="18" charset="0"/>
                <a:ea typeface="Times New Roman" panose="02020603050405020304" pitchFamily="18" charset="0"/>
              </a:rPr>
              <a:t>xóa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web.</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err="1">
                <a:effectLst/>
                <a:latin typeface="Times New Roman" panose="02020603050405020304" pitchFamily="18" charset="0"/>
                <a:ea typeface="Times New Roman" panose="02020603050405020304" pitchFamily="18" charset="0"/>
              </a:rPr>
              <a:t>Duyệt</a:t>
            </a:r>
            <a:r>
              <a:rPr lang="vi-VN" sz="1800" u="sng" dirty="0">
                <a:effectLst/>
                <a:latin typeface="Times New Roman" panose="02020603050405020304" pitchFamily="18" charset="0"/>
                <a:ea typeface="Times New Roman" panose="02020603050405020304" pitchFamily="18" charset="0"/>
              </a:rPr>
              <a:t> đơn </a:t>
            </a:r>
            <a:r>
              <a:rPr lang="vi-VN" sz="1800" u="sng" dirty="0" err="1">
                <a:effectLst/>
                <a:latin typeface="Times New Roman" panose="02020603050405020304" pitchFamily="18" charset="0"/>
                <a:ea typeface="Times New Roman" panose="02020603050405020304" pitchFamily="18" charset="0"/>
              </a:rPr>
              <a:t>đặt</a:t>
            </a:r>
            <a:r>
              <a:rPr lang="vi-VN" sz="1800" u="sng" dirty="0">
                <a:effectLst/>
                <a:latin typeface="Times New Roman" panose="02020603050405020304" pitchFamily="18" charset="0"/>
                <a:ea typeface="Times New Roman" panose="02020603050405020304" pitchFamily="18" charset="0"/>
              </a:rPr>
              <a:t> </a:t>
            </a:r>
            <a:r>
              <a:rPr lang="vi-VN" sz="1800" u="sng" dirty="0" err="1">
                <a:effectLst/>
                <a:latin typeface="Times New Roman" panose="02020603050405020304" pitchFamily="18" charset="0"/>
                <a:ea typeface="Times New Roman" panose="02020603050405020304" pitchFamily="18" charset="0"/>
              </a:rPr>
              <a:t>hàng</a:t>
            </a:r>
            <a:r>
              <a:rPr lang="vi-VN" sz="1800" u="sng"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rPr>
              <a:t> hay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hết</a:t>
            </a:r>
            <a:r>
              <a:rPr lang="en-US" sz="1800"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8165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1530368-7822-F81F-EAC4-3D4D8D4AE408}"/>
              </a:ext>
            </a:extLst>
          </p:cNvPr>
          <p:cNvSpPr>
            <a:spLocks noGrp="1"/>
          </p:cNvSpPr>
          <p:nvPr>
            <p:ph type="title"/>
          </p:nvPr>
        </p:nvSpPr>
        <p:spPr/>
        <p:txBody>
          <a:bodyPr/>
          <a:lstStyle/>
          <a:p>
            <a:r>
              <a:rPr lang="vi-VN" dirty="0" err="1"/>
              <a:t>Kết</a:t>
            </a:r>
            <a:r>
              <a:rPr lang="vi-VN" dirty="0"/>
              <a:t> </a:t>
            </a:r>
            <a:r>
              <a:rPr lang="vi-VN" dirty="0" err="1"/>
              <a:t>luận</a:t>
            </a:r>
            <a:endParaRPr lang="vi-VN" dirty="0"/>
          </a:p>
        </p:txBody>
      </p:sp>
      <p:sp>
        <p:nvSpPr>
          <p:cNvPr id="3" name="Chỗ dành sẵn cho Văn bản 2">
            <a:extLst>
              <a:ext uri="{FF2B5EF4-FFF2-40B4-BE49-F238E27FC236}">
                <a16:creationId xmlns:a16="http://schemas.microsoft.com/office/drawing/2014/main" id="{F40EA276-4041-D2FA-0F4D-D49A9A71853B}"/>
              </a:ext>
            </a:extLst>
          </p:cNvPr>
          <p:cNvSpPr>
            <a:spLocks noGrp="1"/>
          </p:cNvSpPr>
          <p:nvPr>
            <p:ph type="body" idx="1"/>
          </p:nvPr>
        </p:nvSpPr>
        <p:spPr/>
        <p:txBody>
          <a:bodyPr/>
          <a:lstStyle/>
          <a:p>
            <a:r>
              <a:rPr lang="vi-VN" dirty="0"/>
              <a:t>Ưu </a:t>
            </a:r>
            <a:r>
              <a:rPr lang="vi-VN" dirty="0" err="1"/>
              <a:t>điểm</a:t>
            </a:r>
            <a:endParaRPr lang="vi-VN" dirty="0"/>
          </a:p>
        </p:txBody>
      </p:sp>
      <p:sp>
        <p:nvSpPr>
          <p:cNvPr id="4" name="Chỗ dành sẵn cho Nội dung 3">
            <a:extLst>
              <a:ext uri="{FF2B5EF4-FFF2-40B4-BE49-F238E27FC236}">
                <a16:creationId xmlns:a16="http://schemas.microsoft.com/office/drawing/2014/main" id="{28C001A0-6A6C-E21A-212C-D4502F4E20DD}"/>
              </a:ext>
            </a:extLst>
          </p:cNvPr>
          <p:cNvSpPr>
            <a:spLocks noGrp="1"/>
          </p:cNvSpPr>
          <p:nvPr>
            <p:ph sz="half" idx="2"/>
          </p:nvPr>
        </p:nvSpPr>
        <p:spPr/>
        <p:txBody>
          <a:bodyPr>
            <a:noAutofit/>
          </a:bodyPr>
          <a:lstStyle/>
          <a:p>
            <a:pPr marL="342900" lvl="0" indent="-342900" algn="just">
              <a:lnSpc>
                <a:spcPct val="12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Giao </a:t>
            </a:r>
            <a:r>
              <a:rPr lang="en-US" sz="1600" dirty="0" err="1">
                <a:effectLst/>
                <a:latin typeface="Times New Roman" panose="02020603050405020304" pitchFamily="18" charset="0"/>
                <a:ea typeface="Times New Roman" panose="02020603050405020304" pitchFamily="18" charset="0"/>
              </a:rPr>
              <a:t>diện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thân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thiện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gần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gũi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với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người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dùng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nhằm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tăng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hiệu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suất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công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việc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trong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khi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phục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vụ</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khách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hàng</a:t>
            </a:r>
            <a:r>
              <a:rPr lang="en-US" sz="1600" dirty="0">
                <a:effectLst/>
                <a:latin typeface="Times New Roman" panose="02020603050405020304" pitchFamily="18" charset="0"/>
                <a:ea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liệu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đưa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vào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kiểm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tra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chuẩn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hóa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đảm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bảo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sự</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đúng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đắn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chặt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chẽ</a:t>
            </a:r>
            <a:endParaRPr lang="vi-V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Cung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cấp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đầy</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đủ</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chính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xác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thông</a:t>
            </a:r>
            <a:r>
              <a:rPr lang="en-US" sz="1600" dirty="0">
                <a:effectLst/>
                <a:latin typeface="Times New Roman" panose="02020603050405020304" pitchFamily="18" charset="0"/>
                <a:ea typeface="Times New Roman" panose="02020603050405020304" pitchFamily="18" charset="0"/>
              </a:rPr>
              <a:t> tin </a:t>
            </a:r>
            <a:r>
              <a:rPr lang="en-US" sz="1600" dirty="0" err="1">
                <a:effectLst/>
                <a:latin typeface="Times New Roman" panose="02020603050405020304" pitchFamily="18" charset="0"/>
                <a:ea typeface="Times New Roman" panose="02020603050405020304" pitchFamily="18" charset="0"/>
              </a:rPr>
              <a:t>về</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sản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phẩm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tên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mức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giá</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mô</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tả</a:t>
            </a:r>
            <a:endParaRPr lang="vi-V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Hệ</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thống</a:t>
            </a:r>
            <a:r>
              <a:rPr lang="en-US" sz="1600" dirty="0">
                <a:effectLst/>
                <a:latin typeface="Times New Roman" panose="02020603050405020304" pitchFamily="18" charset="0"/>
                <a:ea typeface="Times New Roman" panose="02020603050405020304" pitchFamily="18" charset="0"/>
              </a:rPr>
              <a:t> tin </a:t>
            </a:r>
            <a:r>
              <a:rPr lang="en-US" sz="1600" dirty="0" err="1">
                <a:effectLst/>
                <a:latin typeface="Times New Roman" panose="02020603050405020304" pitchFamily="18" charset="0"/>
                <a:ea typeface="Times New Roman" panose="02020603050405020304" pitchFamily="18" charset="0"/>
              </a:rPr>
              <a:t>cậy</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chính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xác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giao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diện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thân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thiện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hệ</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thống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linh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động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liệu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truy</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cập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nhanh</a:t>
            </a:r>
            <a:r>
              <a:rPr lang="en-US" sz="1600" dirty="0">
                <a:effectLst/>
                <a:latin typeface="Times New Roman" panose="02020603050405020304" pitchFamily="18" charset="0"/>
                <a:ea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Symbol" panose="05050102010706020507" pitchFamily="18" charset="2"/>
              <a:buChar char=""/>
            </a:pPr>
            <a:r>
              <a:rPr lang="en-US" sz="1600" dirty="0" err="1">
                <a:effectLst/>
                <a:latin typeface="Times New Roman" panose="02020603050405020304" pitchFamily="18" charset="0"/>
                <a:ea typeface="Times New Roman" panose="02020603050405020304" pitchFamily="18" charset="0"/>
              </a:rPr>
              <a:t>Hệ</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thống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đảm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bảo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bảo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mật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người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đảm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bảo</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người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dùng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thực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hiện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đúng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phạm</a:t>
            </a:r>
            <a:r>
              <a:rPr lang="en-US" sz="1600" dirty="0">
                <a:effectLst/>
                <a:latin typeface="Times New Roman" panose="02020603050405020304" pitchFamily="18" charset="0"/>
                <a:ea typeface="Times New Roman" panose="02020603050405020304" pitchFamily="18" charset="0"/>
              </a:rPr>
              <a:t> vi </a:t>
            </a:r>
            <a:r>
              <a:rPr lang="en-US" sz="1600" dirty="0" err="1">
                <a:effectLst/>
                <a:latin typeface="Times New Roman" panose="02020603050405020304" pitchFamily="18" charset="0"/>
                <a:ea typeface="Times New Roman" panose="02020603050405020304" pitchFamily="18" charset="0"/>
              </a:rPr>
              <a:t>chức</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năng</a:t>
            </a:r>
            <a:endParaRPr lang="vi-VN" sz="1600" dirty="0">
              <a:effectLst/>
              <a:latin typeface="Times New Roman" panose="02020603050405020304" pitchFamily="18" charset="0"/>
              <a:ea typeface="Times New Roman" panose="02020603050405020304" pitchFamily="18" charset="0"/>
            </a:endParaRPr>
          </a:p>
        </p:txBody>
      </p:sp>
      <p:sp>
        <p:nvSpPr>
          <p:cNvPr id="5" name="Chỗ dành sẵn cho Văn bản 4">
            <a:extLst>
              <a:ext uri="{FF2B5EF4-FFF2-40B4-BE49-F238E27FC236}">
                <a16:creationId xmlns:a16="http://schemas.microsoft.com/office/drawing/2014/main" id="{E50C7884-96B6-ABD7-2F4C-A62E7370C576}"/>
              </a:ext>
            </a:extLst>
          </p:cNvPr>
          <p:cNvSpPr>
            <a:spLocks noGrp="1"/>
          </p:cNvSpPr>
          <p:nvPr>
            <p:ph type="body" sz="quarter" idx="3"/>
          </p:nvPr>
        </p:nvSpPr>
        <p:spPr/>
        <p:txBody>
          <a:bodyPr/>
          <a:lstStyle/>
          <a:p>
            <a:r>
              <a:rPr lang="vi-VN" dirty="0" err="1"/>
              <a:t>Nhược</a:t>
            </a:r>
            <a:r>
              <a:rPr lang="vi-VN" dirty="0"/>
              <a:t> </a:t>
            </a:r>
            <a:r>
              <a:rPr lang="vi-VN" dirty="0" err="1"/>
              <a:t>điểm</a:t>
            </a:r>
            <a:endParaRPr lang="vi-VN" dirty="0"/>
          </a:p>
        </p:txBody>
      </p:sp>
      <p:sp>
        <p:nvSpPr>
          <p:cNvPr id="6" name="Chỗ dành sẵn cho Nội dung 5">
            <a:extLst>
              <a:ext uri="{FF2B5EF4-FFF2-40B4-BE49-F238E27FC236}">
                <a16:creationId xmlns:a16="http://schemas.microsoft.com/office/drawing/2014/main" id="{9877A1FA-CEEA-30C5-6847-3200DEB36BC5}"/>
              </a:ext>
            </a:extLst>
          </p:cNvPr>
          <p:cNvSpPr>
            <a:spLocks noGrp="1"/>
          </p:cNvSpPr>
          <p:nvPr>
            <p:ph sz="quarter" idx="4"/>
          </p:nvPr>
        </p:nvSpPr>
        <p:spPr/>
        <p:txBody>
          <a:bodyPr>
            <a:noAutofit/>
          </a:bodyPr>
          <a:lstStyle/>
          <a:p>
            <a:pPr indent="450215" algn="just">
              <a:lnSpc>
                <a:spcPct val="100000"/>
              </a:lnSpc>
            </a:pPr>
            <a:r>
              <a:rPr lang="en-US" sz="1800" dirty="0">
                <a:effectLst/>
                <a:latin typeface="Times New Roman" panose="02020603050405020304" pitchFamily="18" charset="0"/>
                <a:ea typeface="Times New Roman" panose="02020603050405020304" pitchFamily="18" charset="0"/>
              </a:rPr>
              <a:t>Website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website </a:t>
            </a:r>
            <a:r>
              <a:rPr lang="en-US" sz="1800" dirty="0" err="1">
                <a:effectLst/>
                <a:latin typeface="Times New Roman" panose="02020603050405020304" pitchFamily="18" charset="0"/>
                <a:ea typeface="Times New Roman" panose="02020603050405020304" pitchFamily="18" charset="0"/>
              </a:rPr>
              <a:t>thương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mại</a:t>
            </a:r>
            <a:endParaRPr lang="vi-VN" sz="1800" dirty="0">
              <a:effectLst/>
              <a:latin typeface="Times New Roman" panose="02020603050405020304" pitchFamily="18" charset="0"/>
              <a:ea typeface="Times New Roman" panose="02020603050405020304" pitchFamily="18" charset="0"/>
            </a:endParaRPr>
          </a:p>
          <a:p>
            <a:pPr indent="450215" algn="just">
              <a:lnSpc>
                <a:spcPct val="100000"/>
              </a:lnSpc>
            </a:pP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hoàn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thiện</a:t>
            </a:r>
            <a:r>
              <a:rPr lang="en-US" sz="1800" dirty="0">
                <a:effectLst/>
                <a:latin typeface="Times New Roman" panose="02020603050405020304" pitchFamily="18" charset="0"/>
                <a:ea typeface="Times New Roman" panose="02020603050405020304" pitchFamily="18" charset="0"/>
              </a:rPr>
              <a:t> website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pPr marL="342900" lvl="0" indent="-342900" algn="just">
              <a:lnSpc>
                <a:spcPct val="10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vi-VN" sz="1800" dirty="0">
                <a:effectLst/>
                <a:latin typeface="Times New Roman" panose="02020603050405020304" pitchFamily="18" charset="0"/>
                <a:ea typeface="Times New Roman" panose="02020603050405020304" pitchFamily="18" charset="0"/>
              </a:rPr>
              <a:t>.</a:t>
            </a:r>
          </a:p>
          <a:p>
            <a:pPr marL="342900" lvl="0" indent="-342900" algn="just">
              <a:lnSpc>
                <a:spcPct val="10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kém</a:t>
            </a:r>
            <a:r>
              <a:rPr lang="vi-VN" sz="1800" dirty="0">
                <a:effectLst/>
                <a:latin typeface="Times New Roman" panose="02020603050405020304" pitchFamily="18" charset="0"/>
                <a:ea typeface="Times New Roman" panose="02020603050405020304" pitchFamily="18" charset="0"/>
              </a:rPr>
              <a:t>.</a:t>
            </a:r>
          </a:p>
          <a:p>
            <a:pPr marL="342900" lvl="0" indent="-342900" algn="just">
              <a:lnSpc>
                <a:spcPct val="100000"/>
              </a:lnSpc>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Phương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sót</a:t>
            </a:r>
            <a:r>
              <a:rPr lang="vi-VN" sz="18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79891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D9D8C42-97A9-E078-ECF7-1F8B0F10D91B}"/>
              </a:ext>
            </a:extLst>
          </p:cNvPr>
          <p:cNvSpPr>
            <a:spLocks noGrp="1"/>
          </p:cNvSpPr>
          <p:nvPr>
            <p:ph type="title"/>
          </p:nvPr>
        </p:nvSpPr>
        <p:spPr/>
        <p:txBody>
          <a:bodyPr/>
          <a:lstStyle/>
          <a:p>
            <a:r>
              <a:rPr lang="vi-VN" dirty="0"/>
              <a:t>CẢM ƠN THẦY VÀ CÁC BẠN ĐÃ LẮNG NGHE</a:t>
            </a:r>
          </a:p>
        </p:txBody>
      </p:sp>
      <p:pic>
        <p:nvPicPr>
          <p:cNvPr id="6" name="Chỗ dành sẵn cho Hình ảnh 5">
            <a:extLst>
              <a:ext uri="{FF2B5EF4-FFF2-40B4-BE49-F238E27FC236}">
                <a16:creationId xmlns:a16="http://schemas.microsoft.com/office/drawing/2014/main" id="{835C03C2-8D70-BE59-925B-027CC1BC84A5}"/>
              </a:ext>
            </a:extLst>
          </p:cNvPr>
          <p:cNvPicPr>
            <a:picLocks noGrp="1" noChangeAspect="1"/>
          </p:cNvPicPr>
          <p:nvPr>
            <p:ph type="pic" idx="1"/>
          </p:nvPr>
        </p:nvPicPr>
        <p:blipFill>
          <a:blip r:embed="rId2"/>
          <a:srcRect t="29844" b="29844"/>
          <a:stretch>
            <a:fillRect/>
          </a:stretch>
        </p:blipFill>
        <p:spPr/>
      </p:pic>
      <p:sp>
        <p:nvSpPr>
          <p:cNvPr id="4" name="Chỗ dành sẵn cho Văn bản 3">
            <a:extLst>
              <a:ext uri="{FF2B5EF4-FFF2-40B4-BE49-F238E27FC236}">
                <a16:creationId xmlns:a16="http://schemas.microsoft.com/office/drawing/2014/main" id="{F7BCBD5D-EAF0-6B2A-6138-2B0BBDAE990F}"/>
              </a:ext>
            </a:extLst>
          </p:cNvPr>
          <p:cNvSpPr>
            <a:spLocks noGrp="1"/>
          </p:cNvSpPr>
          <p:nvPr>
            <p:ph type="body" sz="half" idx="2"/>
          </p:nvPr>
        </p:nvSpPr>
        <p:spPr/>
        <p:txBody>
          <a:bodyPr/>
          <a:lstStyle/>
          <a:p>
            <a:r>
              <a:rPr lang="vi-VN" dirty="0"/>
              <a:t>NHÓM CCM</a:t>
            </a:r>
          </a:p>
        </p:txBody>
      </p:sp>
    </p:spTree>
    <p:extLst>
      <p:ext uri="{BB962C8B-B14F-4D97-AF65-F5344CB8AC3E}">
        <p14:creationId xmlns:p14="http://schemas.microsoft.com/office/powerpoint/2010/main" val="95334374"/>
      </p:ext>
    </p:extLst>
  </p:cSld>
  <p:clrMapOvr>
    <a:masterClrMapping/>
  </p:clrMapOvr>
</p:sld>
</file>

<file path=ppt/theme/theme1.xml><?xml version="1.0" encoding="utf-8"?>
<a:theme xmlns:a="http://schemas.openxmlformats.org/drawingml/2006/main" name="Phong cách hoài niệm">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36807605_TF22581678.potx" id="{C29FE156-E79E-4873-8DC3-2D3F3C9E85CE}" vid="{F6F546AD-2041-49DB-B195-6795D52B26B0}"/>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Thiết kế Phong cách hoài niệm</Template>
  <TotalTime>34</TotalTime>
  <Words>467</Words>
  <Application>Microsoft Office PowerPoint</Application>
  <PresentationFormat>Màn hình rộng</PresentationFormat>
  <Paragraphs>49</Paragraphs>
  <Slides>8</Slides>
  <Notes>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8</vt:i4>
      </vt:variant>
    </vt:vector>
  </HeadingPairs>
  <TitlesOfParts>
    <vt:vector size="15" baseType="lpstr">
      <vt:lpstr>Arial</vt:lpstr>
      <vt:lpstr>Calibri</vt:lpstr>
      <vt:lpstr>Calibri Light</vt:lpstr>
      <vt:lpstr>Symbol</vt:lpstr>
      <vt:lpstr>Times New Roman</vt:lpstr>
      <vt:lpstr>Wingdings</vt:lpstr>
      <vt:lpstr>Phong cách hoài niệm</vt:lpstr>
      <vt:lpstr>CÔNG CỤ VÀ MÔI TRƯỜNG PHÁT TRIỂN PHẦN MỀM Đề tài: Web bán linh kiện</vt:lpstr>
      <vt:lpstr>Thành viên nhóm</vt:lpstr>
      <vt:lpstr>Nội dung báo cáo</vt:lpstr>
      <vt:lpstr>Giới thiệu đề tài</vt:lpstr>
      <vt:lpstr>Công cụ sử dụng</vt:lpstr>
      <vt:lpstr>Nội dung đề tài</vt:lpstr>
      <vt:lpstr>Kết luận</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CỤ VÀ MÔI TRƯƠNG PHÁT TRIỂN PHẦN MỀM</dc:title>
  <dc:creator>Cường Nguyễn Tân Quốc</dc:creator>
  <cp:lastModifiedBy>Cường Nguyễn Tân Quốc</cp:lastModifiedBy>
  <cp:revision>6</cp:revision>
  <dcterms:created xsi:type="dcterms:W3CDTF">2023-04-02T12:27:23Z</dcterms:created>
  <dcterms:modified xsi:type="dcterms:W3CDTF">2023-04-02T13:01:42Z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